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6858000" cy="9906000" type="A4"/>
  <p:notesSz cx="6858000" cy="9144000"/>
  <p:defaultTextStyle>
    <a:defPPr>
      <a:defRPr lang="en-US"/>
    </a:defPPr>
    <a:lvl1pPr marL="0" algn="l" defTabSz="456802">
      <a:defRPr sz="1798">
        <a:solidFill>
          <a:schemeClr val="tx1"/>
        </a:solidFill>
        <a:latin typeface="+mn-lt"/>
        <a:ea typeface="+mn-ea"/>
        <a:cs typeface="+mn-cs"/>
      </a:defRPr>
    </a:lvl1pPr>
    <a:lvl2pPr marL="456802" algn="l" defTabSz="456802">
      <a:defRPr sz="1798">
        <a:solidFill>
          <a:schemeClr val="tx1"/>
        </a:solidFill>
        <a:latin typeface="+mn-lt"/>
        <a:ea typeface="+mn-ea"/>
        <a:cs typeface="+mn-cs"/>
      </a:defRPr>
    </a:lvl2pPr>
    <a:lvl3pPr marL="913604" algn="l" defTabSz="456802">
      <a:defRPr sz="1798">
        <a:solidFill>
          <a:schemeClr val="tx1"/>
        </a:solidFill>
        <a:latin typeface="+mn-lt"/>
        <a:ea typeface="+mn-ea"/>
        <a:cs typeface="+mn-cs"/>
      </a:defRPr>
    </a:lvl3pPr>
    <a:lvl4pPr marL="1370406" algn="l" defTabSz="456802">
      <a:defRPr sz="1798">
        <a:solidFill>
          <a:schemeClr val="tx1"/>
        </a:solidFill>
        <a:latin typeface="+mn-lt"/>
        <a:ea typeface="+mn-ea"/>
        <a:cs typeface="+mn-cs"/>
      </a:defRPr>
    </a:lvl4pPr>
    <a:lvl5pPr marL="1827208" algn="l" defTabSz="456802">
      <a:defRPr sz="1798">
        <a:solidFill>
          <a:schemeClr val="tx1"/>
        </a:solidFill>
        <a:latin typeface="+mn-lt"/>
        <a:ea typeface="+mn-ea"/>
        <a:cs typeface="+mn-cs"/>
      </a:defRPr>
    </a:lvl5pPr>
    <a:lvl6pPr marL="2284010" algn="l" defTabSz="456802">
      <a:defRPr sz="1798">
        <a:solidFill>
          <a:schemeClr val="tx1"/>
        </a:solidFill>
        <a:latin typeface="+mn-lt"/>
        <a:ea typeface="+mn-ea"/>
        <a:cs typeface="+mn-cs"/>
      </a:defRPr>
    </a:lvl6pPr>
    <a:lvl7pPr marL="2740811" algn="l" defTabSz="456802">
      <a:defRPr sz="1798">
        <a:solidFill>
          <a:schemeClr val="tx1"/>
        </a:solidFill>
        <a:latin typeface="+mn-lt"/>
        <a:ea typeface="+mn-ea"/>
        <a:cs typeface="+mn-cs"/>
      </a:defRPr>
    </a:lvl7pPr>
    <a:lvl8pPr marL="3197613" algn="l" defTabSz="456802">
      <a:defRPr sz="1798">
        <a:solidFill>
          <a:schemeClr val="tx1"/>
        </a:solidFill>
        <a:latin typeface="+mn-lt"/>
        <a:ea typeface="+mn-ea"/>
        <a:cs typeface="+mn-cs"/>
      </a:defRPr>
    </a:lvl8pPr>
    <a:lvl9pPr marL="3654415" algn="l" defTabSz="456802">
      <a:defRPr sz="1798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160" userDrawn="1">
          <p15:clr>
            <a:srgbClr val="A4A3A4"/>
          </p15:clr>
        </p15:guide>
        <p15:guide id="2" orient="horz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447" autoAdjust="0"/>
    <p:restoredTop sz="94660"/>
  </p:normalViewPr>
  <p:slideViewPr>
    <p:cSldViewPr snapToGrid="0">
      <p:cViewPr varScale="1">
        <p:scale>
          <a:sx n="78" d="100"/>
          <a:sy n="78" d="100"/>
        </p:scale>
        <p:origin x="3936" y="86"/>
      </p:cViewPr>
      <p:guideLst>
        <p:guide pos="2160"/>
        <p:guide orient="horz"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2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4" name="Date Placeholder 2"/>
          <p:cNvSpPr>
            <a:spLocks noGrp="1"/>
          </p:cNvSpPr>
          <p:nvPr>
            <p:ph type="dt" idx="3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>
              <a:defRPr/>
            </a:pP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 bwMode="auto"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3604">
      <a:defRPr sz="1199">
        <a:solidFill>
          <a:schemeClr val="tx1"/>
        </a:solidFill>
        <a:latin typeface="+mn-lt"/>
        <a:ea typeface="+mn-ea"/>
        <a:cs typeface="+mn-cs"/>
      </a:defRPr>
    </a:lvl1pPr>
    <a:lvl2pPr marL="456802" algn="l" defTabSz="913604">
      <a:defRPr sz="1199">
        <a:solidFill>
          <a:schemeClr val="tx1"/>
        </a:solidFill>
        <a:latin typeface="+mn-lt"/>
        <a:ea typeface="+mn-ea"/>
        <a:cs typeface="+mn-cs"/>
      </a:defRPr>
    </a:lvl2pPr>
    <a:lvl3pPr marL="913604" algn="l" defTabSz="913604">
      <a:defRPr sz="1199">
        <a:solidFill>
          <a:schemeClr val="tx1"/>
        </a:solidFill>
        <a:latin typeface="+mn-lt"/>
        <a:ea typeface="+mn-ea"/>
        <a:cs typeface="+mn-cs"/>
      </a:defRPr>
    </a:lvl3pPr>
    <a:lvl4pPr marL="1370406" algn="l" defTabSz="913604">
      <a:defRPr sz="1199">
        <a:solidFill>
          <a:schemeClr val="tx1"/>
        </a:solidFill>
        <a:latin typeface="+mn-lt"/>
        <a:ea typeface="+mn-ea"/>
        <a:cs typeface="+mn-cs"/>
      </a:defRPr>
    </a:lvl4pPr>
    <a:lvl5pPr marL="1827208" algn="l" defTabSz="913604">
      <a:defRPr sz="1199">
        <a:solidFill>
          <a:schemeClr val="tx1"/>
        </a:solidFill>
        <a:latin typeface="+mn-lt"/>
        <a:ea typeface="+mn-ea"/>
        <a:cs typeface="+mn-cs"/>
      </a:defRPr>
    </a:lvl5pPr>
    <a:lvl6pPr marL="2284010" algn="l" defTabSz="913604">
      <a:defRPr sz="1199">
        <a:solidFill>
          <a:schemeClr val="tx1"/>
        </a:solidFill>
        <a:latin typeface="+mn-lt"/>
        <a:ea typeface="+mn-ea"/>
        <a:cs typeface="+mn-cs"/>
      </a:defRPr>
    </a:lvl6pPr>
    <a:lvl7pPr marL="2740811" algn="l" defTabSz="913604">
      <a:defRPr sz="1199">
        <a:solidFill>
          <a:schemeClr val="tx1"/>
        </a:solidFill>
        <a:latin typeface="+mn-lt"/>
        <a:ea typeface="+mn-ea"/>
        <a:cs typeface="+mn-cs"/>
      </a:defRPr>
    </a:lvl7pPr>
    <a:lvl8pPr marL="3197613" algn="l" defTabSz="913604">
      <a:defRPr sz="1199">
        <a:solidFill>
          <a:schemeClr val="tx1"/>
        </a:solidFill>
        <a:latin typeface="+mn-lt"/>
        <a:ea typeface="+mn-ea"/>
        <a:cs typeface="+mn-cs"/>
      </a:defRPr>
    </a:lvl8pPr>
    <a:lvl9pPr marL="3654415" algn="l" defTabSz="913604">
      <a:defRPr sz="1199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B7609E80-C801-13DD-192C-0BDBB75748C4}" type="slidenum">
              <a:rPr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B7609E80-C801-13DD-192C-0BDBB75748C4}" type="slidenum">
              <a:rPr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268251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 bwMode="auto">
          <a:xfrm>
            <a:off x="-6349" y="-12231"/>
            <a:ext cx="6877353" cy="9930462"/>
            <a:chOff x="-8466" y="-8468"/>
            <a:chExt cx="9169804" cy="6874935"/>
          </a:xfrm>
        </p:grpSpPr>
        <p:cxnSp>
          <p:nvCxnSpPr>
            <p:cNvPr id="17" name="Straight Connector 16"/>
            <p:cNvCxnSpPr>
              <a:cxnSpLocks/>
            </p:cNvCxnSpPr>
            <p:nvPr/>
          </p:nvCxnSpPr>
          <p:spPr bwMode="auto"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>
              <a:cxnSpLocks/>
            </p:cNvCxnSpPr>
            <p:nvPr/>
          </p:nvCxnSpPr>
          <p:spPr bwMode="auto"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 bwMode="auto"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 extrusionOk="0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 bwMode="auto">
            <a:xfrm>
              <a:off x="7205158" y="-8467"/>
              <a:ext cx="1948146" cy="6866466"/>
            </a:xfrm>
            <a:custGeom>
              <a:avLst/>
              <a:gdLst/>
              <a:ahLst/>
              <a:cxnLst/>
              <a:rect l="l" t="t" r="r" b="b"/>
              <a:pathLst>
                <a:path w="1948147" h="6866467" extrusionOk="0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 bwMode="auto"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 extrusionOk="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 bwMode="auto">
            <a:xfrm>
              <a:off x="7010429" y="-8467"/>
              <a:ext cx="2142876" cy="6866466"/>
            </a:xfrm>
            <a:custGeom>
              <a:avLst/>
              <a:gdLst/>
              <a:ahLst/>
              <a:cxnLst/>
              <a:rect l="l" t="t" r="r" b="b"/>
              <a:pathLst>
                <a:path w="2853267" h="6866467" extrusionOk="0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 bwMode="auto">
            <a:xfrm>
              <a:off x="8295775" y="-8467"/>
              <a:ext cx="857530" cy="6866466"/>
            </a:xfrm>
            <a:custGeom>
              <a:avLst/>
              <a:gdLst/>
              <a:ahLst/>
              <a:cxnLst/>
              <a:rect l="l" t="t" r="r" b="b"/>
              <a:pathLst>
                <a:path w="1286933" h="6866467" extrusionOk="0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 bwMode="auto">
            <a:xfrm>
              <a:off x="8077231" y="-8468"/>
              <a:ext cx="1066770" cy="6866466"/>
            </a:xfrm>
            <a:custGeom>
              <a:avLst/>
              <a:gdLst/>
              <a:ahLst/>
              <a:cxnLst/>
              <a:rect l="l" t="t" r="r" b="b"/>
              <a:pathLst>
                <a:path w="1270244" h="6866467" extrusionOk="0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 bwMode="auto"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 extrusionOk="0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 bwMode="auto">
            <a:xfrm>
              <a:off x="-8466" y="-8468"/>
              <a:ext cx="863599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 extrusionOk="0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 bwMode="auto">
          <a:xfrm>
            <a:off x="847948" y="3473216"/>
            <a:ext cx="4370039" cy="2377992"/>
          </a:xfrm>
        </p:spPr>
        <p:txBody>
          <a:bodyPr anchor="b">
            <a:noAutofit/>
          </a:bodyPr>
          <a:lstStyle>
            <a:lvl1pPr algn="r">
              <a:defRPr sz="3964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auto">
          <a:xfrm>
            <a:off x="847948" y="5851205"/>
            <a:ext cx="4370039" cy="1584410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35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711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067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423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6779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135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349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6847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0F15814-CFF4-4969-966A-D9CCFF4AA62E}" type="datetimeFigureOut">
              <a:rPr lang="en-GB"/>
              <a:t>12/09/2024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552A45B-48BF-4298-B8BA-F6BB1FBF150D}" type="slidenum">
              <a:rPr lang="en-GB"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Title and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457200" y="880535"/>
            <a:ext cx="4760786" cy="4916311"/>
          </a:xfrm>
        </p:spPr>
        <p:txBody>
          <a:bodyPr anchor="ctr">
            <a:normAutofit/>
          </a:bodyPr>
          <a:lstStyle>
            <a:lvl1pPr algn="l">
              <a:defRPr sz="3230" b="0" cap="none"/>
            </a:lvl1pPr>
          </a:lstStyle>
          <a:p>
            <a:pPr>
              <a:defRPr/>
            </a:pPr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6457246"/>
            <a:ext cx="4760786" cy="2269167"/>
          </a:xfrm>
        </p:spPr>
        <p:txBody>
          <a:bodyPr anchor="ctr">
            <a:normAutofit/>
          </a:bodyPr>
          <a:lstStyle>
            <a:lvl1pPr marL="0" indent="0" algn="l">
              <a:buNone/>
              <a:defRPr sz="132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35598" indent="0">
              <a:buNone/>
              <a:defRPr sz="1321">
                <a:solidFill>
                  <a:schemeClr val="tx1">
                    <a:tint val="75000"/>
                  </a:schemeClr>
                </a:solidFill>
              </a:defRPr>
            </a:lvl2pPr>
            <a:lvl3pPr marL="671197" indent="0">
              <a:buNone/>
              <a:defRPr sz="1174">
                <a:solidFill>
                  <a:schemeClr val="tx1">
                    <a:tint val="75000"/>
                  </a:schemeClr>
                </a:solidFill>
              </a:defRPr>
            </a:lvl3pPr>
            <a:lvl4pPr marL="1006795" indent="0">
              <a:buNone/>
              <a:defRPr sz="1028">
                <a:solidFill>
                  <a:schemeClr val="tx1">
                    <a:tint val="75000"/>
                  </a:schemeClr>
                </a:solidFill>
              </a:defRPr>
            </a:lvl4pPr>
            <a:lvl5pPr marL="1342394" indent="0">
              <a:buNone/>
              <a:defRPr sz="1028">
                <a:solidFill>
                  <a:schemeClr val="tx1">
                    <a:tint val="75000"/>
                  </a:schemeClr>
                </a:solidFill>
              </a:defRPr>
            </a:lvl5pPr>
            <a:lvl6pPr marL="1677992" indent="0">
              <a:buNone/>
              <a:defRPr sz="1028">
                <a:solidFill>
                  <a:schemeClr val="tx1">
                    <a:tint val="75000"/>
                  </a:schemeClr>
                </a:solidFill>
              </a:defRPr>
            </a:lvl6pPr>
            <a:lvl7pPr marL="2013591" indent="0">
              <a:buNone/>
              <a:defRPr sz="1028">
                <a:solidFill>
                  <a:schemeClr val="tx1">
                    <a:tint val="75000"/>
                  </a:schemeClr>
                </a:solidFill>
              </a:defRPr>
            </a:lvl7pPr>
            <a:lvl8pPr marL="2349189" indent="0">
              <a:buNone/>
              <a:defRPr sz="1028">
                <a:solidFill>
                  <a:schemeClr val="tx1">
                    <a:tint val="75000"/>
                  </a:schemeClr>
                </a:solidFill>
              </a:defRPr>
            </a:lvl8pPr>
            <a:lvl9pPr marL="2684788" indent="0">
              <a:buNone/>
              <a:defRPr sz="102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0F15814-CFF4-4969-966A-D9CCFF4AA62E}" type="datetimeFigureOut">
              <a:rPr lang="en-GB"/>
              <a:t>12/09/2024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552A45B-48BF-4298-B8BA-F6BB1FBF150D}" type="slidenum">
              <a:rPr lang="en-GB"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Quote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581165" y="880533"/>
            <a:ext cx="4554137" cy="4365978"/>
          </a:xfrm>
        </p:spPr>
        <p:txBody>
          <a:bodyPr anchor="ctr">
            <a:normAutofit/>
          </a:bodyPr>
          <a:lstStyle>
            <a:lvl1pPr algn="l">
              <a:defRPr sz="3230" b="0" cap="none"/>
            </a:lvl1pPr>
          </a:lstStyle>
          <a:p>
            <a:pPr>
              <a:defRPr/>
            </a:pPr>
            <a:r>
              <a:rPr lang="en-US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 bwMode="auto">
          <a:xfrm>
            <a:off x="825808" y="5246513"/>
            <a:ext cx="4064853" cy="550333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174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35598" indent="0">
              <a:buFontTx/>
              <a:buNone/>
              <a:defRPr/>
            </a:lvl2pPr>
            <a:lvl3pPr marL="671197" indent="0">
              <a:buFontTx/>
              <a:buNone/>
              <a:defRPr/>
            </a:lvl3pPr>
            <a:lvl4pPr marL="1006795" indent="0">
              <a:buFontTx/>
              <a:buNone/>
              <a:defRPr/>
            </a:lvl4pPr>
            <a:lvl5pPr marL="1342394" indent="0">
              <a:buFontTx/>
              <a:buNone/>
              <a:defRPr/>
            </a:lvl5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199" y="6457246"/>
            <a:ext cx="4760786" cy="2269167"/>
          </a:xfrm>
        </p:spPr>
        <p:txBody>
          <a:bodyPr anchor="ctr">
            <a:normAutofit/>
          </a:bodyPr>
          <a:lstStyle>
            <a:lvl1pPr marL="0" indent="0" algn="l">
              <a:buNone/>
              <a:defRPr sz="132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35598" indent="0">
              <a:buNone/>
              <a:defRPr sz="1321">
                <a:solidFill>
                  <a:schemeClr val="tx1">
                    <a:tint val="75000"/>
                  </a:schemeClr>
                </a:solidFill>
              </a:defRPr>
            </a:lvl2pPr>
            <a:lvl3pPr marL="671197" indent="0">
              <a:buNone/>
              <a:defRPr sz="1174">
                <a:solidFill>
                  <a:schemeClr val="tx1">
                    <a:tint val="75000"/>
                  </a:schemeClr>
                </a:solidFill>
              </a:defRPr>
            </a:lvl3pPr>
            <a:lvl4pPr marL="1006795" indent="0">
              <a:buNone/>
              <a:defRPr sz="1028">
                <a:solidFill>
                  <a:schemeClr val="tx1">
                    <a:tint val="75000"/>
                  </a:schemeClr>
                </a:solidFill>
              </a:defRPr>
            </a:lvl4pPr>
            <a:lvl5pPr marL="1342394" indent="0">
              <a:buNone/>
              <a:defRPr sz="1028">
                <a:solidFill>
                  <a:schemeClr val="tx1">
                    <a:tint val="75000"/>
                  </a:schemeClr>
                </a:solidFill>
              </a:defRPr>
            </a:lvl5pPr>
            <a:lvl6pPr marL="1677992" indent="0">
              <a:buNone/>
              <a:defRPr sz="1028">
                <a:solidFill>
                  <a:schemeClr val="tx1">
                    <a:tint val="75000"/>
                  </a:schemeClr>
                </a:solidFill>
              </a:defRPr>
            </a:lvl6pPr>
            <a:lvl7pPr marL="2013591" indent="0">
              <a:buNone/>
              <a:defRPr sz="1028">
                <a:solidFill>
                  <a:schemeClr val="tx1">
                    <a:tint val="75000"/>
                  </a:schemeClr>
                </a:solidFill>
              </a:defRPr>
            </a:lvl7pPr>
            <a:lvl8pPr marL="2349189" indent="0">
              <a:buNone/>
              <a:defRPr sz="1028">
                <a:solidFill>
                  <a:schemeClr val="tx1">
                    <a:tint val="75000"/>
                  </a:schemeClr>
                </a:solidFill>
              </a:defRPr>
            </a:lvl8pPr>
            <a:lvl9pPr marL="2684788" indent="0">
              <a:buNone/>
              <a:defRPr sz="102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0F15814-CFF4-4969-966A-D9CCFF4AA62E}" type="datetimeFigureOut">
              <a:rPr lang="en-GB"/>
              <a:t>12/09/2024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552A45B-48BF-4298-B8BA-F6BB1FBF150D}" type="slidenum">
              <a:rPr lang="en-GB"/>
              <a:t>‹Nr.›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 bwMode="auto">
          <a:xfrm>
            <a:off x="362034" y="1141657"/>
            <a:ext cx="342989" cy="844676"/>
          </a:xfrm>
          <a:prstGeom prst="rect">
            <a:avLst/>
          </a:prstGeom>
        </p:spPr>
        <p:txBody>
          <a:bodyPr vert="horz" lIns="67126" tIns="33563" rIns="67126" bIns="33563" rtlCol="0" anchor="ctr">
            <a:noAutofit/>
          </a:bodyPr>
          <a:lstStyle/>
          <a:p>
            <a:pPr lvl="0">
              <a:defRPr/>
            </a:pPr>
            <a:r>
              <a:rPr lang="en-US" sz="5872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“</a:t>
            </a:r>
            <a:endParaRPr sz="7680"/>
          </a:p>
        </p:txBody>
      </p:sp>
      <p:sp>
        <p:nvSpPr>
          <p:cNvPr id="25" name="TextBox 24"/>
          <p:cNvSpPr txBox="1"/>
          <p:nvPr/>
        </p:nvSpPr>
        <p:spPr bwMode="auto">
          <a:xfrm>
            <a:off x="5060775" y="4169470"/>
            <a:ext cx="342989" cy="844676"/>
          </a:xfrm>
          <a:prstGeom prst="rect">
            <a:avLst/>
          </a:prstGeom>
        </p:spPr>
        <p:txBody>
          <a:bodyPr vert="horz" lIns="67126" tIns="33563" rIns="67126" bIns="33563" rtlCol="0" anchor="ctr">
            <a:noAutofit/>
          </a:bodyPr>
          <a:lstStyle/>
          <a:p>
            <a:pPr lvl="0">
              <a:defRPr/>
            </a:pPr>
            <a:r>
              <a:rPr lang="en-US" sz="5872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sz="768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Name Card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457199" y="2790649"/>
            <a:ext cx="4760786" cy="3748998"/>
          </a:xfrm>
        </p:spPr>
        <p:txBody>
          <a:bodyPr anchor="b">
            <a:normAutofit/>
          </a:bodyPr>
          <a:lstStyle>
            <a:lvl1pPr algn="l">
              <a:defRPr sz="3230" b="0" cap="none"/>
            </a:lvl1pPr>
          </a:lstStyle>
          <a:p>
            <a:pPr>
              <a:defRPr/>
            </a:pPr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199" y="6539647"/>
            <a:ext cx="4760786" cy="2186765"/>
          </a:xfrm>
        </p:spPr>
        <p:txBody>
          <a:bodyPr anchor="t">
            <a:normAutofit/>
          </a:bodyPr>
          <a:lstStyle>
            <a:lvl1pPr marL="0" indent="0" algn="l">
              <a:buNone/>
              <a:defRPr sz="132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35598" indent="0">
              <a:buNone/>
              <a:defRPr sz="1321">
                <a:solidFill>
                  <a:schemeClr val="tx1">
                    <a:tint val="75000"/>
                  </a:schemeClr>
                </a:solidFill>
              </a:defRPr>
            </a:lvl2pPr>
            <a:lvl3pPr marL="671197" indent="0">
              <a:buNone/>
              <a:defRPr sz="1174">
                <a:solidFill>
                  <a:schemeClr val="tx1">
                    <a:tint val="75000"/>
                  </a:schemeClr>
                </a:solidFill>
              </a:defRPr>
            </a:lvl3pPr>
            <a:lvl4pPr marL="1006795" indent="0">
              <a:buNone/>
              <a:defRPr sz="1028">
                <a:solidFill>
                  <a:schemeClr val="tx1">
                    <a:tint val="75000"/>
                  </a:schemeClr>
                </a:solidFill>
              </a:defRPr>
            </a:lvl4pPr>
            <a:lvl5pPr marL="1342394" indent="0">
              <a:buNone/>
              <a:defRPr sz="1028">
                <a:solidFill>
                  <a:schemeClr val="tx1">
                    <a:tint val="75000"/>
                  </a:schemeClr>
                </a:solidFill>
              </a:defRPr>
            </a:lvl5pPr>
            <a:lvl6pPr marL="1677992" indent="0">
              <a:buNone/>
              <a:defRPr sz="1028">
                <a:solidFill>
                  <a:schemeClr val="tx1">
                    <a:tint val="75000"/>
                  </a:schemeClr>
                </a:solidFill>
              </a:defRPr>
            </a:lvl6pPr>
            <a:lvl7pPr marL="2013591" indent="0">
              <a:buNone/>
              <a:defRPr sz="1028">
                <a:solidFill>
                  <a:schemeClr val="tx1">
                    <a:tint val="75000"/>
                  </a:schemeClr>
                </a:solidFill>
              </a:defRPr>
            </a:lvl7pPr>
            <a:lvl8pPr marL="2349189" indent="0">
              <a:buNone/>
              <a:defRPr sz="1028">
                <a:solidFill>
                  <a:schemeClr val="tx1">
                    <a:tint val="75000"/>
                  </a:schemeClr>
                </a:solidFill>
              </a:defRPr>
            </a:lvl8pPr>
            <a:lvl9pPr marL="2684788" indent="0">
              <a:buNone/>
              <a:defRPr sz="102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0F15814-CFF4-4969-966A-D9CCFF4AA62E}" type="datetimeFigureOut">
              <a:rPr lang="en-GB"/>
              <a:t>12/09/2024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552A45B-48BF-4298-B8BA-F6BB1FBF150D}" type="slidenum">
              <a:rPr lang="en-GB"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Quote Name Card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581165" y="880533"/>
            <a:ext cx="4554137" cy="4365978"/>
          </a:xfrm>
        </p:spPr>
        <p:txBody>
          <a:bodyPr anchor="ctr">
            <a:normAutofit/>
          </a:bodyPr>
          <a:lstStyle>
            <a:lvl1pPr algn="l">
              <a:defRPr sz="3230" b="0" cap="none"/>
            </a:lvl1pPr>
          </a:lstStyle>
          <a:p>
            <a:pPr>
              <a:defRPr/>
            </a:pPr>
            <a:r>
              <a:rPr lang="en-US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 bwMode="auto">
          <a:xfrm>
            <a:off x="457200" y="5796846"/>
            <a:ext cx="4760787" cy="74280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76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35598" indent="0">
              <a:buFontTx/>
              <a:buNone/>
              <a:defRPr/>
            </a:lvl2pPr>
            <a:lvl3pPr marL="671197" indent="0">
              <a:buFontTx/>
              <a:buNone/>
              <a:defRPr/>
            </a:lvl3pPr>
            <a:lvl4pPr marL="1006795" indent="0">
              <a:buFontTx/>
              <a:buNone/>
              <a:defRPr/>
            </a:lvl4pPr>
            <a:lvl5pPr marL="1342394" indent="0">
              <a:buFontTx/>
              <a:buNone/>
              <a:defRPr/>
            </a:lvl5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199" y="6539647"/>
            <a:ext cx="4760786" cy="2186765"/>
          </a:xfrm>
        </p:spPr>
        <p:txBody>
          <a:bodyPr anchor="t">
            <a:normAutofit/>
          </a:bodyPr>
          <a:lstStyle>
            <a:lvl1pPr marL="0" indent="0" algn="l">
              <a:buNone/>
              <a:defRPr sz="132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35598" indent="0">
              <a:buNone/>
              <a:defRPr sz="1321">
                <a:solidFill>
                  <a:schemeClr val="tx1">
                    <a:tint val="75000"/>
                  </a:schemeClr>
                </a:solidFill>
              </a:defRPr>
            </a:lvl2pPr>
            <a:lvl3pPr marL="671197" indent="0">
              <a:buNone/>
              <a:defRPr sz="1174">
                <a:solidFill>
                  <a:schemeClr val="tx1">
                    <a:tint val="75000"/>
                  </a:schemeClr>
                </a:solidFill>
              </a:defRPr>
            </a:lvl3pPr>
            <a:lvl4pPr marL="1006795" indent="0">
              <a:buNone/>
              <a:defRPr sz="1028">
                <a:solidFill>
                  <a:schemeClr val="tx1">
                    <a:tint val="75000"/>
                  </a:schemeClr>
                </a:solidFill>
              </a:defRPr>
            </a:lvl4pPr>
            <a:lvl5pPr marL="1342394" indent="0">
              <a:buNone/>
              <a:defRPr sz="1028">
                <a:solidFill>
                  <a:schemeClr val="tx1">
                    <a:tint val="75000"/>
                  </a:schemeClr>
                </a:solidFill>
              </a:defRPr>
            </a:lvl5pPr>
            <a:lvl6pPr marL="1677992" indent="0">
              <a:buNone/>
              <a:defRPr sz="1028">
                <a:solidFill>
                  <a:schemeClr val="tx1">
                    <a:tint val="75000"/>
                  </a:schemeClr>
                </a:solidFill>
              </a:defRPr>
            </a:lvl6pPr>
            <a:lvl7pPr marL="2013591" indent="0">
              <a:buNone/>
              <a:defRPr sz="1028">
                <a:solidFill>
                  <a:schemeClr val="tx1">
                    <a:tint val="75000"/>
                  </a:schemeClr>
                </a:solidFill>
              </a:defRPr>
            </a:lvl7pPr>
            <a:lvl8pPr marL="2349189" indent="0">
              <a:buNone/>
              <a:defRPr sz="1028">
                <a:solidFill>
                  <a:schemeClr val="tx1">
                    <a:tint val="75000"/>
                  </a:schemeClr>
                </a:solidFill>
              </a:defRPr>
            </a:lvl8pPr>
            <a:lvl9pPr marL="2684788" indent="0">
              <a:buNone/>
              <a:defRPr sz="102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0F15814-CFF4-4969-966A-D9CCFF4AA62E}" type="datetimeFigureOut">
              <a:rPr lang="en-GB"/>
              <a:t>12/09/2024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552A45B-48BF-4298-B8BA-F6BB1FBF150D}" type="slidenum">
              <a:rPr lang="en-GB"/>
              <a:t>‹Nr.›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 bwMode="auto">
          <a:xfrm>
            <a:off x="362034" y="1141657"/>
            <a:ext cx="342989" cy="844676"/>
          </a:xfrm>
          <a:prstGeom prst="rect">
            <a:avLst/>
          </a:prstGeom>
        </p:spPr>
        <p:txBody>
          <a:bodyPr vert="horz" lIns="67126" tIns="33563" rIns="67126" bIns="33563" rtlCol="0" anchor="ctr">
            <a:noAutofit/>
          </a:bodyPr>
          <a:lstStyle/>
          <a:p>
            <a:pPr lvl="0">
              <a:defRPr/>
            </a:pPr>
            <a:r>
              <a:rPr lang="en-US" sz="5872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“</a:t>
            </a:r>
            <a:endParaRPr sz="7680"/>
          </a:p>
        </p:txBody>
      </p:sp>
      <p:sp>
        <p:nvSpPr>
          <p:cNvPr id="25" name="TextBox 24"/>
          <p:cNvSpPr txBox="1"/>
          <p:nvPr/>
        </p:nvSpPr>
        <p:spPr bwMode="auto">
          <a:xfrm>
            <a:off x="5060775" y="4169470"/>
            <a:ext cx="342989" cy="844676"/>
          </a:xfrm>
          <a:prstGeom prst="rect">
            <a:avLst/>
          </a:prstGeom>
        </p:spPr>
        <p:txBody>
          <a:bodyPr vert="horz" lIns="67126" tIns="33563" rIns="67126" bIns="33563" rtlCol="0" anchor="ctr">
            <a:noAutofit/>
          </a:bodyPr>
          <a:lstStyle/>
          <a:p>
            <a:pPr lvl="0">
              <a:defRPr/>
            </a:pPr>
            <a:r>
              <a:rPr lang="en-US" sz="5872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sz="768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True or Fals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461886" y="880533"/>
            <a:ext cx="4756099" cy="4365978"/>
          </a:xfrm>
        </p:spPr>
        <p:txBody>
          <a:bodyPr anchor="ctr">
            <a:normAutofit/>
          </a:bodyPr>
          <a:lstStyle>
            <a:lvl1pPr algn="l">
              <a:defRPr sz="3230" b="0" cap="none"/>
            </a:lvl1pPr>
          </a:lstStyle>
          <a:p>
            <a:pPr>
              <a:defRPr/>
            </a:pPr>
            <a:r>
              <a:rPr lang="en-US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 bwMode="auto">
          <a:xfrm>
            <a:off x="457200" y="5796846"/>
            <a:ext cx="4760787" cy="74280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762">
                <a:solidFill>
                  <a:schemeClr val="accent1"/>
                </a:solidFill>
              </a:defRPr>
            </a:lvl1pPr>
            <a:lvl2pPr marL="335598" indent="0">
              <a:buFontTx/>
              <a:buNone/>
              <a:defRPr/>
            </a:lvl2pPr>
            <a:lvl3pPr marL="671197" indent="0">
              <a:buFontTx/>
              <a:buNone/>
              <a:defRPr/>
            </a:lvl3pPr>
            <a:lvl4pPr marL="1006795" indent="0">
              <a:buFontTx/>
              <a:buNone/>
              <a:defRPr/>
            </a:lvl4pPr>
            <a:lvl5pPr marL="1342394" indent="0">
              <a:buFontTx/>
              <a:buNone/>
              <a:defRPr/>
            </a:lvl5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199" y="6539647"/>
            <a:ext cx="4760786" cy="2186765"/>
          </a:xfrm>
        </p:spPr>
        <p:txBody>
          <a:bodyPr anchor="t">
            <a:normAutofit/>
          </a:bodyPr>
          <a:lstStyle>
            <a:lvl1pPr marL="0" indent="0" algn="l">
              <a:buNone/>
              <a:defRPr sz="132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35598" indent="0">
              <a:buNone/>
              <a:defRPr sz="1321">
                <a:solidFill>
                  <a:schemeClr val="tx1">
                    <a:tint val="75000"/>
                  </a:schemeClr>
                </a:solidFill>
              </a:defRPr>
            </a:lvl2pPr>
            <a:lvl3pPr marL="671197" indent="0">
              <a:buNone/>
              <a:defRPr sz="1174">
                <a:solidFill>
                  <a:schemeClr val="tx1">
                    <a:tint val="75000"/>
                  </a:schemeClr>
                </a:solidFill>
              </a:defRPr>
            </a:lvl3pPr>
            <a:lvl4pPr marL="1006795" indent="0">
              <a:buNone/>
              <a:defRPr sz="1028">
                <a:solidFill>
                  <a:schemeClr val="tx1">
                    <a:tint val="75000"/>
                  </a:schemeClr>
                </a:solidFill>
              </a:defRPr>
            </a:lvl4pPr>
            <a:lvl5pPr marL="1342394" indent="0">
              <a:buNone/>
              <a:defRPr sz="1028">
                <a:solidFill>
                  <a:schemeClr val="tx1">
                    <a:tint val="75000"/>
                  </a:schemeClr>
                </a:solidFill>
              </a:defRPr>
            </a:lvl5pPr>
            <a:lvl6pPr marL="1677992" indent="0">
              <a:buNone/>
              <a:defRPr sz="1028">
                <a:solidFill>
                  <a:schemeClr val="tx1">
                    <a:tint val="75000"/>
                  </a:schemeClr>
                </a:solidFill>
              </a:defRPr>
            </a:lvl6pPr>
            <a:lvl7pPr marL="2013591" indent="0">
              <a:buNone/>
              <a:defRPr sz="1028">
                <a:solidFill>
                  <a:schemeClr val="tx1">
                    <a:tint val="75000"/>
                  </a:schemeClr>
                </a:solidFill>
              </a:defRPr>
            </a:lvl7pPr>
            <a:lvl8pPr marL="2349189" indent="0">
              <a:buNone/>
              <a:defRPr sz="1028">
                <a:solidFill>
                  <a:schemeClr val="tx1">
                    <a:tint val="75000"/>
                  </a:schemeClr>
                </a:solidFill>
              </a:defRPr>
            </a:lvl8pPr>
            <a:lvl9pPr marL="2684788" indent="0">
              <a:buNone/>
              <a:defRPr sz="102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0F15814-CFF4-4969-966A-D9CCFF4AA62E}" type="datetimeFigureOut">
              <a:rPr lang="en-GB"/>
              <a:t>12/09/2024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552A45B-48BF-4298-B8BA-F6BB1FBF150D}" type="slidenum">
              <a:rPr lang="en-GB"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Title and Vertical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0F15814-CFF4-4969-966A-D9CCFF4AA62E}" type="datetimeFigureOut">
              <a:rPr lang="en-GB"/>
              <a:t>12/09/2024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552A45B-48BF-4298-B8BA-F6BB1FBF150D}" type="slidenum">
              <a:rPr lang="en-GB"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Vertical Title an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 bwMode="auto">
          <a:xfrm>
            <a:off x="4482986" y="880534"/>
            <a:ext cx="734109" cy="7585429"/>
          </a:xfrm>
        </p:spPr>
        <p:txBody>
          <a:bodyPr vert="eaVert" anchor="ctr"/>
          <a:lstStyle/>
          <a:p>
            <a:pPr>
              <a:defRPr/>
            </a:pPr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457199" y="880534"/>
            <a:ext cx="3896270" cy="7585429"/>
          </a:xfrm>
        </p:spPr>
        <p:txBody>
          <a:bodyPr vert="eaVert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0F15814-CFF4-4969-966A-D9CCFF4AA62E}" type="datetimeFigureOut">
              <a:rPr lang="en-GB"/>
              <a:t>12/09/2024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552A45B-48BF-4298-B8BA-F6BB1FBF150D}" type="slidenum">
              <a:rPr lang="en-GB"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Title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0F15814-CFF4-4969-966A-D9CCFF4AA62E}" type="datetimeFigureOut">
              <a:rPr lang="en-GB"/>
              <a:t>12/09/2024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552A45B-48BF-4298-B8BA-F6BB1FBF150D}" type="slidenum">
              <a:rPr lang="en-GB"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Section Head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457199" y="3901254"/>
            <a:ext cx="4760786" cy="2638394"/>
          </a:xfrm>
        </p:spPr>
        <p:txBody>
          <a:bodyPr anchor="b"/>
          <a:lstStyle>
            <a:lvl1pPr algn="l">
              <a:defRPr sz="2936" b="0" cap="none"/>
            </a:lvl1pPr>
          </a:lstStyle>
          <a:p>
            <a:pPr>
              <a:defRPr/>
            </a:pPr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199" y="6539647"/>
            <a:ext cx="4760786" cy="1242800"/>
          </a:xfrm>
        </p:spPr>
        <p:txBody>
          <a:bodyPr anchor="t"/>
          <a:lstStyle>
            <a:lvl1pPr marL="0" indent="0" algn="l">
              <a:buNone/>
              <a:defRPr sz="1468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35598" indent="0">
              <a:buNone/>
              <a:defRPr sz="1321">
                <a:solidFill>
                  <a:schemeClr val="tx1">
                    <a:tint val="75000"/>
                  </a:schemeClr>
                </a:solidFill>
              </a:defRPr>
            </a:lvl2pPr>
            <a:lvl3pPr marL="671197" indent="0">
              <a:buNone/>
              <a:defRPr sz="1174">
                <a:solidFill>
                  <a:schemeClr val="tx1">
                    <a:tint val="75000"/>
                  </a:schemeClr>
                </a:solidFill>
              </a:defRPr>
            </a:lvl3pPr>
            <a:lvl4pPr marL="1006795" indent="0">
              <a:buNone/>
              <a:defRPr sz="1028">
                <a:solidFill>
                  <a:schemeClr val="tx1">
                    <a:tint val="75000"/>
                  </a:schemeClr>
                </a:solidFill>
              </a:defRPr>
            </a:lvl4pPr>
            <a:lvl5pPr marL="1342394" indent="0">
              <a:buNone/>
              <a:defRPr sz="1028">
                <a:solidFill>
                  <a:schemeClr val="tx1">
                    <a:tint val="75000"/>
                  </a:schemeClr>
                </a:solidFill>
              </a:defRPr>
            </a:lvl5pPr>
            <a:lvl6pPr marL="1677992" indent="0">
              <a:buNone/>
              <a:defRPr sz="1028">
                <a:solidFill>
                  <a:schemeClr val="tx1">
                    <a:tint val="75000"/>
                  </a:schemeClr>
                </a:solidFill>
              </a:defRPr>
            </a:lvl6pPr>
            <a:lvl7pPr marL="2013591" indent="0">
              <a:buNone/>
              <a:defRPr sz="1028">
                <a:solidFill>
                  <a:schemeClr val="tx1">
                    <a:tint val="75000"/>
                  </a:schemeClr>
                </a:solidFill>
              </a:defRPr>
            </a:lvl7pPr>
            <a:lvl8pPr marL="2349189" indent="0">
              <a:buNone/>
              <a:defRPr sz="1028">
                <a:solidFill>
                  <a:schemeClr val="tx1">
                    <a:tint val="75000"/>
                  </a:schemeClr>
                </a:solidFill>
              </a:defRPr>
            </a:lvl8pPr>
            <a:lvl9pPr marL="2684788" indent="0">
              <a:buNone/>
              <a:defRPr sz="102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0F15814-CFF4-4969-966A-D9CCFF4AA62E}" type="datetimeFigureOut">
              <a:rPr lang="en-GB"/>
              <a:t>12/09/2024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552A45B-48BF-4298-B8BA-F6BB1FBF150D}" type="slidenum">
              <a:rPr lang="en-GB"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Two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457200" y="880533"/>
            <a:ext cx="4760786" cy="1907822"/>
          </a:xfrm>
        </p:spPr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457200" y="3120851"/>
            <a:ext cx="2316082" cy="5605560"/>
          </a:xfrm>
        </p:spPr>
        <p:txBody>
          <a:bodyPr>
            <a:normAutofit/>
          </a:bodyPr>
          <a:lstStyle>
            <a:lvl1pPr>
              <a:defRPr sz="1321"/>
            </a:lvl1pPr>
            <a:lvl2pPr>
              <a:defRPr sz="1174"/>
            </a:lvl2pPr>
            <a:lvl3pPr>
              <a:defRPr sz="1028"/>
            </a:lvl3pPr>
            <a:lvl4pPr>
              <a:defRPr sz="881"/>
            </a:lvl4pPr>
            <a:lvl5pPr>
              <a:defRPr sz="881"/>
            </a:lvl5pPr>
            <a:lvl6pPr>
              <a:defRPr sz="881"/>
            </a:lvl6pPr>
            <a:lvl7pPr>
              <a:defRPr sz="881"/>
            </a:lvl7pPr>
            <a:lvl8pPr>
              <a:defRPr sz="881"/>
            </a:lvl8pPr>
            <a:lvl9pPr>
              <a:defRPr sz="881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2901904" y="3120855"/>
            <a:ext cx="2316083" cy="5605561"/>
          </a:xfrm>
        </p:spPr>
        <p:txBody>
          <a:bodyPr>
            <a:normAutofit/>
          </a:bodyPr>
          <a:lstStyle>
            <a:lvl1pPr>
              <a:defRPr sz="1321"/>
            </a:lvl1pPr>
            <a:lvl2pPr>
              <a:defRPr sz="1174"/>
            </a:lvl2pPr>
            <a:lvl3pPr>
              <a:defRPr sz="1028"/>
            </a:lvl3pPr>
            <a:lvl4pPr>
              <a:defRPr sz="881"/>
            </a:lvl4pPr>
            <a:lvl5pPr>
              <a:defRPr sz="881"/>
            </a:lvl5pPr>
            <a:lvl6pPr>
              <a:defRPr sz="881"/>
            </a:lvl6pPr>
            <a:lvl7pPr>
              <a:defRPr sz="881"/>
            </a:lvl7pPr>
            <a:lvl8pPr>
              <a:defRPr sz="881"/>
            </a:lvl8pPr>
            <a:lvl9pPr>
              <a:defRPr sz="881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0F15814-CFF4-4969-966A-D9CCFF4AA62E}" type="datetimeFigureOut">
              <a:rPr lang="en-GB"/>
              <a:t>12/09/2024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552A45B-48BF-4298-B8BA-F6BB1FBF150D}" type="slidenum">
              <a:rPr lang="en-GB"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Compar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457201" y="880533"/>
            <a:ext cx="4760785" cy="190782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199" y="3121420"/>
            <a:ext cx="2318004" cy="832378"/>
          </a:xfrm>
        </p:spPr>
        <p:txBody>
          <a:bodyPr anchor="b">
            <a:noAutofit/>
          </a:bodyPr>
          <a:lstStyle>
            <a:lvl1pPr marL="0" indent="0">
              <a:buNone/>
              <a:defRPr sz="1762" b="0"/>
            </a:lvl1pPr>
            <a:lvl2pPr marL="335598" indent="0">
              <a:buNone/>
              <a:defRPr sz="1468" b="1"/>
            </a:lvl2pPr>
            <a:lvl3pPr marL="671197" indent="0">
              <a:buNone/>
              <a:defRPr sz="1321" b="1"/>
            </a:lvl3pPr>
            <a:lvl4pPr marL="1006795" indent="0">
              <a:buNone/>
              <a:defRPr sz="1174" b="1"/>
            </a:lvl4pPr>
            <a:lvl5pPr marL="1342394" indent="0">
              <a:buNone/>
              <a:defRPr sz="1174" b="1"/>
            </a:lvl5pPr>
            <a:lvl6pPr marL="1677992" indent="0">
              <a:buNone/>
              <a:defRPr sz="1174" b="1"/>
            </a:lvl6pPr>
            <a:lvl7pPr marL="2013591" indent="0">
              <a:buNone/>
              <a:defRPr sz="1174" b="1"/>
            </a:lvl7pPr>
            <a:lvl8pPr marL="2349189" indent="0">
              <a:buNone/>
              <a:defRPr sz="1174" b="1"/>
            </a:lvl8pPr>
            <a:lvl9pPr marL="2684788" indent="0">
              <a:buNone/>
              <a:defRPr sz="1174" b="1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457199" y="3953801"/>
            <a:ext cx="2318004" cy="4772613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2899980" y="3121420"/>
            <a:ext cx="2318004" cy="832378"/>
          </a:xfrm>
        </p:spPr>
        <p:txBody>
          <a:bodyPr anchor="b">
            <a:noAutofit/>
          </a:bodyPr>
          <a:lstStyle>
            <a:lvl1pPr marL="0" indent="0">
              <a:buNone/>
              <a:defRPr sz="1762" b="0"/>
            </a:lvl1pPr>
            <a:lvl2pPr marL="335598" indent="0">
              <a:buNone/>
              <a:defRPr sz="1468" b="1"/>
            </a:lvl2pPr>
            <a:lvl3pPr marL="671197" indent="0">
              <a:buNone/>
              <a:defRPr sz="1321" b="1"/>
            </a:lvl3pPr>
            <a:lvl4pPr marL="1006795" indent="0">
              <a:buNone/>
              <a:defRPr sz="1174" b="1"/>
            </a:lvl4pPr>
            <a:lvl5pPr marL="1342394" indent="0">
              <a:buNone/>
              <a:defRPr sz="1174" b="1"/>
            </a:lvl5pPr>
            <a:lvl6pPr marL="1677992" indent="0">
              <a:buNone/>
              <a:defRPr sz="1174" b="1"/>
            </a:lvl6pPr>
            <a:lvl7pPr marL="2013591" indent="0">
              <a:buNone/>
              <a:defRPr sz="1174" b="1"/>
            </a:lvl7pPr>
            <a:lvl8pPr marL="2349189" indent="0">
              <a:buNone/>
              <a:defRPr sz="1174" b="1"/>
            </a:lvl8pPr>
            <a:lvl9pPr marL="2684788" indent="0">
              <a:buNone/>
              <a:defRPr sz="1174" b="1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2899980" y="3953801"/>
            <a:ext cx="2318004" cy="4772613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0F15814-CFF4-4969-966A-D9CCFF4AA62E}" type="datetimeFigureOut">
              <a:rPr lang="en-GB"/>
              <a:t>12/09/2024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552A45B-48BF-4298-B8BA-F6BB1FBF150D}" type="slidenum">
              <a:rPr lang="en-GB"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457199" y="880533"/>
            <a:ext cx="4760786" cy="1907822"/>
          </a:xfrm>
        </p:spPr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0F15814-CFF4-4969-966A-D9CCFF4AA62E}" type="datetimeFigureOut">
              <a:rPr lang="en-GB"/>
              <a:t>12/09/2024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552A45B-48BF-4298-B8BA-F6BB1FBF150D}" type="slidenum">
              <a:rPr lang="en-GB"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Blan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0F15814-CFF4-4969-966A-D9CCFF4AA62E}" type="datetimeFigureOut">
              <a:rPr lang="en-GB"/>
              <a:t>12/09/2024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552A45B-48BF-4298-B8BA-F6BB1FBF150D}" type="slidenum">
              <a:rPr lang="en-GB"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Content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457201" y="2164650"/>
            <a:ext cx="2092637" cy="1846673"/>
          </a:xfrm>
        </p:spPr>
        <p:txBody>
          <a:bodyPr anchor="b">
            <a:normAutofit/>
          </a:bodyPr>
          <a:lstStyle>
            <a:lvl1pPr>
              <a:defRPr sz="1468"/>
            </a:lvl1pPr>
          </a:lstStyle>
          <a:p>
            <a:pPr>
              <a:defRPr/>
            </a:pPr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2678456" y="743781"/>
            <a:ext cx="2539528" cy="7982630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457201" y="4011325"/>
            <a:ext cx="2092637" cy="3733093"/>
          </a:xfrm>
        </p:spPr>
        <p:txBody>
          <a:bodyPr>
            <a:normAutofit/>
          </a:bodyPr>
          <a:lstStyle>
            <a:lvl1pPr marL="0" indent="0">
              <a:buNone/>
              <a:defRPr sz="1028"/>
            </a:lvl1pPr>
            <a:lvl2pPr marL="251699" indent="0">
              <a:buNone/>
              <a:defRPr sz="783"/>
            </a:lvl2pPr>
            <a:lvl3pPr marL="503398" indent="0">
              <a:buNone/>
              <a:defRPr sz="685"/>
            </a:lvl3pPr>
            <a:lvl4pPr marL="755097" indent="0">
              <a:buNone/>
              <a:defRPr sz="538"/>
            </a:lvl4pPr>
            <a:lvl5pPr marL="1006795" indent="0">
              <a:buNone/>
              <a:defRPr sz="538"/>
            </a:lvl5pPr>
            <a:lvl6pPr marL="1258494" indent="0">
              <a:buNone/>
              <a:defRPr sz="538"/>
            </a:lvl6pPr>
            <a:lvl7pPr marL="1510193" indent="0">
              <a:buNone/>
              <a:defRPr sz="538"/>
            </a:lvl7pPr>
            <a:lvl8pPr marL="1761892" indent="0">
              <a:buNone/>
              <a:defRPr sz="538"/>
            </a:lvl8pPr>
            <a:lvl9pPr marL="2013591" indent="0">
              <a:buNone/>
              <a:defRPr sz="538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0F15814-CFF4-4969-966A-D9CCFF4AA62E}" type="datetimeFigureOut">
              <a:rPr lang="en-GB"/>
              <a:t>12/09/2024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552A45B-48BF-4298-B8BA-F6BB1FBF150D}" type="slidenum">
              <a:rPr lang="en-GB"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Picture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457199" y="6934200"/>
            <a:ext cx="4760786" cy="818622"/>
          </a:xfrm>
        </p:spPr>
        <p:txBody>
          <a:bodyPr anchor="b">
            <a:normAutofit/>
          </a:bodyPr>
          <a:lstStyle>
            <a:lvl1pPr algn="l">
              <a:defRPr sz="1762" b="0"/>
            </a:lvl1pPr>
          </a:lstStyle>
          <a:p>
            <a:pPr>
              <a:defRPr/>
            </a:pPr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 bwMode="auto">
          <a:xfrm>
            <a:off x="457199" y="880533"/>
            <a:ext cx="4760786" cy="5554926"/>
          </a:xfrm>
        </p:spPr>
        <p:txBody>
          <a:bodyPr anchor="t">
            <a:normAutofit/>
          </a:bodyPr>
          <a:lstStyle>
            <a:lvl1pPr marL="0" indent="0" algn="ctr">
              <a:buNone/>
              <a:defRPr sz="1174"/>
            </a:lvl1pPr>
            <a:lvl2pPr marL="335598" indent="0">
              <a:buNone/>
              <a:defRPr sz="1174"/>
            </a:lvl2pPr>
            <a:lvl3pPr marL="671197" indent="0">
              <a:buNone/>
              <a:defRPr sz="1174"/>
            </a:lvl3pPr>
            <a:lvl4pPr marL="1006795" indent="0">
              <a:buNone/>
              <a:defRPr sz="1174"/>
            </a:lvl4pPr>
            <a:lvl5pPr marL="1342394" indent="0">
              <a:buNone/>
              <a:defRPr sz="1174"/>
            </a:lvl5pPr>
            <a:lvl6pPr marL="1677992" indent="0">
              <a:buNone/>
              <a:defRPr sz="1174"/>
            </a:lvl6pPr>
            <a:lvl7pPr marL="2013591" indent="0">
              <a:buNone/>
              <a:defRPr sz="1174"/>
            </a:lvl7pPr>
            <a:lvl8pPr marL="2349189" indent="0">
              <a:buNone/>
              <a:defRPr sz="1174"/>
            </a:lvl8pPr>
            <a:lvl9pPr marL="2684788" indent="0">
              <a:buNone/>
              <a:defRPr sz="1174"/>
            </a:lvl9pPr>
          </a:lstStyle>
          <a:p>
            <a:pPr>
              <a:defRPr/>
            </a:pPr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457199" y="7752822"/>
            <a:ext cx="4760786" cy="973590"/>
          </a:xfrm>
        </p:spPr>
        <p:txBody>
          <a:bodyPr>
            <a:normAutofit/>
          </a:bodyPr>
          <a:lstStyle>
            <a:lvl1pPr marL="0" indent="0">
              <a:buNone/>
              <a:defRPr sz="881"/>
            </a:lvl1pPr>
            <a:lvl2pPr marL="335598" indent="0">
              <a:buNone/>
              <a:defRPr sz="881"/>
            </a:lvl2pPr>
            <a:lvl3pPr marL="671197" indent="0">
              <a:buNone/>
              <a:defRPr sz="734"/>
            </a:lvl3pPr>
            <a:lvl4pPr marL="1006795" indent="0">
              <a:buNone/>
              <a:defRPr sz="685"/>
            </a:lvl4pPr>
            <a:lvl5pPr marL="1342394" indent="0">
              <a:buNone/>
              <a:defRPr sz="685"/>
            </a:lvl5pPr>
            <a:lvl6pPr marL="1677992" indent="0">
              <a:buNone/>
              <a:defRPr sz="685"/>
            </a:lvl6pPr>
            <a:lvl7pPr marL="2013591" indent="0">
              <a:buNone/>
              <a:defRPr sz="685"/>
            </a:lvl7pPr>
            <a:lvl8pPr marL="2349189" indent="0">
              <a:buNone/>
              <a:defRPr sz="685"/>
            </a:lvl8pPr>
            <a:lvl9pPr marL="2684788" indent="0">
              <a:buNone/>
              <a:defRPr sz="685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0F15814-CFF4-4969-966A-D9CCFF4AA62E}" type="datetimeFigureOut">
              <a:rPr lang="en-GB"/>
              <a:t>12/09/2024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552A45B-48BF-4298-B8BA-F6BB1FBF150D}" type="slidenum">
              <a:rPr lang="en-GB"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 bwMode="auto">
          <a:xfrm>
            <a:off x="-6350" y="-12231"/>
            <a:ext cx="6877354" cy="9930462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 bwMode="auto"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 extrusionOk="0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>
              <a:cxnSpLocks/>
            </p:cNvCxnSpPr>
            <p:nvPr/>
          </p:nvCxnSpPr>
          <p:spPr bwMode="auto"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>
              <a:cxnSpLocks/>
            </p:cNvCxnSpPr>
            <p:nvPr/>
          </p:nvCxnSpPr>
          <p:spPr bwMode="auto"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 bwMode="auto"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 extrusionOk="0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auto">
            <a:xfrm>
              <a:off x="7205158" y="-8467"/>
              <a:ext cx="1948146" cy="6866466"/>
            </a:xfrm>
            <a:custGeom>
              <a:avLst/>
              <a:gdLst/>
              <a:ahLst/>
              <a:cxnLst/>
              <a:rect l="l" t="t" r="r" b="b"/>
              <a:pathLst>
                <a:path w="1948147" h="6866467" extrusionOk="0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auto"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 extrusionOk="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 bwMode="auto">
            <a:xfrm>
              <a:off x="7010429" y="-8467"/>
              <a:ext cx="2142876" cy="6866466"/>
            </a:xfrm>
            <a:custGeom>
              <a:avLst/>
              <a:gdLst/>
              <a:ahLst/>
              <a:cxnLst/>
              <a:rect l="l" t="t" r="r" b="b"/>
              <a:pathLst>
                <a:path w="2853267" h="6866467" extrusionOk="0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 bwMode="auto">
            <a:xfrm>
              <a:off x="8295775" y="-8467"/>
              <a:ext cx="857530" cy="6866466"/>
            </a:xfrm>
            <a:custGeom>
              <a:avLst/>
              <a:gdLst/>
              <a:ahLst/>
              <a:cxnLst/>
              <a:rect l="l" t="t" r="r" b="b"/>
              <a:pathLst>
                <a:path w="1286933" h="6866467" extrusionOk="0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 bwMode="auto">
            <a:xfrm>
              <a:off x="8077231" y="-8468"/>
              <a:ext cx="1066770" cy="6866466"/>
            </a:xfrm>
            <a:custGeom>
              <a:avLst/>
              <a:gdLst/>
              <a:ahLst/>
              <a:cxnLst/>
              <a:rect l="l" t="t" r="r" b="b"/>
              <a:pathLst>
                <a:path w="1270244" h="6866467" extrusionOk="0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 bwMode="auto"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 extrusionOk="0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1" y="880533"/>
            <a:ext cx="4760785" cy="19078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defRPr/>
            </a:pPr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199" y="3120855"/>
            <a:ext cx="4760786" cy="56055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4053944" y="8726416"/>
            <a:ext cx="513099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8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0F15814-CFF4-4969-966A-D9CCFF4AA62E}" type="datetimeFigureOut">
              <a:rPr lang="en-GB"/>
              <a:t>12/09/2024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457200" y="8726416"/>
            <a:ext cx="346723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8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4833509" y="8726416"/>
            <a:ext cx="384479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85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5552A45B-48BF-4298-B8BA-F6BB1FBF150D}" type="slidenum">
              <a:rPr lang="en-GB"/>
              <a:t>‹Nr.›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l" defTabSz="335598">
        <a:spcBef>
          <a:spcPts val="0"/>
        </a:spcBef>
        <a:buNone/>
        <a:defRPr sz="2643">
          <a:solidFill>
            <a:schemeClr val="accent1"/>
          </a:solidFill>
          <a:latin typeface="+mj-lt"/>
          <a:ea typeface="+mj-ea"/>
          <a:cs typeface="+mj-cs"/>
        </a:defRPr>
      </a:lvl1pPr>
      <a:lvl2pPr>
        <a:defRPr>
          <a:solidFill>
            <a:schemeClr val="tx2"/>
          </a:solidFill>
        </a:defRPr>
      </a:lvl2pPr>
      <a:lvl3pPr>
        <a:defRPr>
          <a:solidFill>
            <a:schemeClr val="tx2"/>
          </a:solidFill>
        </a:defRPr>
      </a:lvl3pPr>
      <a:lvl4pPr>
        <a:defRPr>
          <a:solidFill>
            <a:schemeClr val="tx2"/>
          </a:solidFill>
        </a:defRPr>
      </a:lvl4pPr>
      <a:lvl5pPr>
        <a:defRPr>
          <a:solidFill>
            <a:schemeClr val="tx2"/>
          </a:solidFill>
        </a:defRPr>
      </a:lvl5pPr>
      <a:lvl6pPr>
        <a:defRPr>
          <a:solidFill>
            <a:schemeClr val="tx2"/>
          </a:solidFill>
        </a:defRPr>
      </a:lvl6pPr>
      <a:lvl7pPr>
        <a:defRPr>
          <a:solidFill>
            <a:schemeClr val="tx2"/>
          </a:solidFill>
        </a:defRPr>
      </a:lvl7pPr>
      <a:lvl8pPr>
        <a:defRPr>
          <a:solidFill>
            <a:schemeClr val="tx2"/>
          </a:solidFill>
        </a:defRPr>
      </a:lvl8pPr>
      <a:lvl9pPr>
        <a:defRPr>
          <a:solidFill>
            <a:schemeClr val="tx2"/>
          </a:solidFill>
        </a:defRPr>
      </a:lvl9pPr>
    </p:titleStyle>
    <p:bodyStyle>
      <a:lvl1pPr marL="251699" indent="-251699" algn="l" defTabSz="335598">
        <a:spcBef>
          <a:spcPts val="734"/>
        </a:spcBef>
        <a:spcAft>
          <a:spcPts val="0"/>
        </a:spcAft>
        <a:buClr>
          <a:schemeClr val="accent1"/>
        </a:buClr>
        <a:buSzPct val="80000"/>
        <a:buFont typeface="Wingdings 3"/>
        <a:buChar char=""/>
        <a:defRPr sz="1321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5348" indent="-209749" algn="l" defTabSz="335598">
        <a:spcBef>
          <a:spcPts val="734"/>
        </a:spcBef>
        <a:spcAft>
          <a:spcPts val="0"/>
        </a:spcAft>
        <a:buClr>
          <a:schemeClr val="accent1"/>
        </a:buClr>
        <a:buSzPct val="80000"/>
        <a:buFont typeface="Wingdings 3"/>
        <a:buChar char=""/>
        <a:defRPr sz="1174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38996" indent="-167799" algn="l" defTabSz="335598">
        <a:spcBef>
          <a:spcPts val="734"/>
        </a:spcBef>
        <a:spcAft>
          <a:spcPts val="0"/>
        </a:spcAft>
        <a:buClr>
          <a:schemeClr val="accent1"/>
        </a:buClr>
        <a:buSzPct val="80000"/>
        <a:buFont typeface="Wingdings 3"/>
        <a:buChar char=""/>
        <a:defRPr sz="1028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174595" indent="-167799" algn="l" defTabSz="335598">
        <a:spcBef>
          <a:spcPts val="734"/>
        </a:spcBef>
        <a:spcAft>
          <a:spcPts val="0"/>
        </a:spcAft>
        <a:buClr>
          <a:schemeClr val="accent1"/>
        </a:buClr>
        <a:buSzPct val="80000"/>
        <a:buFont typeface="Wingdings 3"/>
        <a:buChar char=""/>
        <a:defRPr sz="881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10193" indent="-167799" algn="l" defTabSz="335598">
        <a:spcBef>
          <a:spcPts val="734"/>
        </a:spcBef>
        <a:spcAft>
          <a:spcPts val="0"/>
        </a:spcAft>
        <a:buClr>
          <a:schemeClr val="accent1"/>
        </a:buClr>
        <a:buSzPct val="80000"/>
        <a:buFont typeface="Wingdings 3"/>
        <a:buChar char=""/>
        <a:defRPr sz="881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45792" indent="-167799" algn="l" defTabSz="335598">
        <a:spcBef>
          <a:spcPts val="734"/>
        </a:spcBef>
        <a:spcAft>
          <a:spcPts val="0"/>
        </a:spcAft>
        <a:buClr>
          <a:schemeClr val="accent1"/>
        </a:buClr>
        <a:buSzPct val="80000"/>
        <a:buFont typeface="Wingdings 3"/>
        <a:buChar char=""/>
        <a:defRPr sz="881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181390" indent="-167799" algn="l" defTabSz="335598">
        <a:spcBef>
          <a:spcPts val="734"/>
        </a:spcBef>
        <a:spcAft>
          <a:spcPts val="0"/>
        </a:spcAft>
        <a:buClr>
          <a:schemeClr val="accent1"/>
        </a:buClr>
        <a:buSzPct val="80000"/>
        <a:buFont typeface="Wingdings 3"/>
        <a:buChar char=""/>
        <a:defRPr sz="881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16988" indent="-167799" algn="l" defTabSz="335598">
        <a:spcBef>
          <a:spcPts val="734"/>
        </a:spcBef>
        <a:spcAft>
          <a:spcPts val="0"/>
        </a:spcAft>
        <a:buClr>
          <a:schemeClr val="accent1"/>
        </a:buClr>
        <a:buSzPct val="80000"/>
        <a:buFont typeface="Wingdings 3"/>
        <a:buChar char=""/>
        <a:defRPr sz="881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852587" indent="-167799" algn="l" defTabSz="335598">
        <a:spcBef>
          <a:spcPts val="734"/>
        </a:spcBef>
        <a:spcAft>
          <a:spcPts val="0"/>
        </a:spcAft>
        <a:buClr>
          <a:schemeClr val="accent1"/>
        </a:buClr>
        <a:buSzPct val="80000"/>
        <a:buFont typeface="Wingdings 3"/>
        <a:buChar char=""/>
        <a:defRPr sz="881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35598">
        <a:defRPr sz="1321">
          <a:solidFill>
            <a:schemeClr val="tx1"/>
          </a:solidFill>
          <a:latin typeface="+mn-lt"/>
          <a:ea typeface="+mn-ea"/>
          <a:cs typeface="+mn-cs"/>
        </a:defRPr>
      </a:lvl1pPr>
      <a:lvl2pPr marL="335598" algn="l" defTabSz="335598">
        <a:defRPr sz="1321">
          <a:solidFill>
            <a:schemeClr val="tx1"/>
          </a:solidFill>
          <a:latin typeface="+mn-lt"/>
          <a:ea typeface="+mn-ea"/>
          <a:cs typeface="+mn-cs"/>
        </a:defRPr>
      </a:lvl2pPr>
      <a:lvl3pPr marL="671197" algn="l" defTabSz="335598">
        <a:defRPr sz="1321">
          <a:solidFill>
            <a:schemeClr val="tx1"/>
          </a:solidFill>
          <a:latin typeface="+mn-lt"/>
          <a:ea typeface="+mn-ea"/>
          <a:cs typeface="+mn-cs"/>
        </a:defRPr>
      </a:lvl3pPr>
      <a:lvl4pPr marL="1006795" algn="l" defTabSz="335598">
        <a:defRPr sz="1321">
          <a:solidFill>
            <a:schemeClr val="tx1"/>
          </a:solidFill>
          <a:latin typeface="+mn-lt"/>
          <a:ea typeface="+mn-ea"/>
          <a:cs typeface="+mn-cs"/>
        </a:defRPr>
      </a:lvl4pPr>
      <a:lvl5pPr marL="1342394" algn="l" defTabSz="335598">
        <a:defRPr sz="1321">
          <a:solidFill>
            <a:schemeClr val="tx1"/>
          </a:solidFill>
          <a:latin typeface="+mn-lt"/>
          <a:ea typeface="+mn-ea"/>
          <a:cs typeface="+mn-cs"/>
        </a:defRPr>
      </a:lvl5pPr>
      <a:lvl6pPr marL="1677992" algn="l" defTabSz="335598">
        <a:defRPr sz="1321">
          <a:solidFill>
            <a:schemeClr val="tx1"/>
          </a:solidFill>
          <a:latin typeface="+mn-lt"/>
          <a:ea typeface="+mn-ea"/>
          <a:cs typeface="+mn-cs"/>
        </a:defRPr>
      </a:lvl6pPr>
      <a:lvl7pPr marL="2013591" algn="l" defTabSz="335598">
        <a:defRPr sz="1321">
          <a:solidFill>
            <a:schemeClr val="tx1"/>
          </a:solidFill>
          <a:latin typeface="+mn-lt"/>
          <a:ea typeface="+mn-ea"/>
          <a:cs typeface="+mn-cs"/>
        </a:defRPr>
      </a:lvl7pPr>
      <a:lvl8pPr marL="2349189" algn="l" defTabSz="335598">
        <a:defRPr sz="1321">
          <a:solidFill>
            <a:schemeClr val="tx1"/>
          </a:solidFill>
          <a:latin typeface="+mn-lt"/>
          <a:ea typeface="+mn-ea"/>
          <a:cs typeface="+mn-cs"/>
        </a:defRPr>
      </a:lvl8pPr>
      <a:lvl9pPr marL="2684788" algn="l" defTabSz="335598">
        <a:defRPr sz="1321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 bwMode="auto">
          <a:xfrm>
            <a:off x="755848" y="917743"/>
            <a:ext cx="4726796" cy="3014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de-DE" sz="1359" b="1" dirty="0">
                <a:latin typeface="Calibri"/>
                <a:ea typeface="Calibri"/>
                <a:cs typeface="Times New Roman"/>
              </a:rPr>
              <a:t>CCQM-PAWG Autumn Meeting 2024</a:t>
            </a:r>
            <a:endParaRPr lang="en-GB" sz="1359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919513" y="287781"/>
            <a:ext cx="1997767" cy="422841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44F6000A-7166-1C83-4F5A-936B7F5DF227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4019"/>
          <a:stretch/>
        </p:blipFill>
        <p:spPr>
          <a:xfrm>
            <a:off x="3927613" y="287781"/>
            <a:ext cx="1047134" cy="422841"/>
          </a:xfrm>
          <a:prstGeom prst="rect">
            <a:avLst/>
          </a:prstGeom>
        </p:spPr>
      </p:pic>
      <p:graphicFrame>
        <p:nvGraphicFramePr>
          <p:cNvPr id="3" name="Tabelle 2">
            <a:extLst>
              <a:ext uri="{FF2B5EF4-FFF2-40B4-BE49-F238E27FC236}">
                <a16:creationId xmlns:a16="http://schemas.microsoft.com/office/drawing/2014/main" id="{90B4A0E3-EB8F-64FD-185E-45E77ED33F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6997521"/>
              </p:ext>
            </p:extLst>
          </p:nvPr>
        </p:nvGraphicFramePr>
        <p:xfrm>
          <a:off x="700608" y="1301167"/>
          <a:ext cx="5061093" cy="843649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59757">
                  <a:extLst>
                    <a:ext uri="{9D8B030D-6E8A-4147-A177-3AD203B41FA5}">
                      <a16:colId xmlns:a16="http://schemas.microsoft.com/office/drawing/2014/main" val="1238430665"/>
                    </a:ext>
                  </a:extLst>
                </a:gridCol>
                <a:gridCol w="3145975">
                  <a:extLst>
                    <a:ext uri="{9D8B030D-6E8A-4147-A177-3AD203B41FA5}">
                      <a16:colId xmlns:a16="http://schemas.microsoft.com/office/drawing/2014/main" val="430296859"/>
                    </a:ext>
                  </a:extLst>
                </a:gridCol>
                <a:gridCol w="1355361">
                  <a:extLst>
                    <a:ext uri="{9D8B030D-6E8A-4147-A177-3AD203B41FA5}">
                      <a16:colId xmlns:a16="http://schemas.microsoft.com/office/drawing/2014/main" val="1005537303"/>
                    </a:ext>
                  </a:extLst>
                </a:gridCol>
              </a:tblGrid>
              <a:tr h="129366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kern="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Monday 7</a:t>
                      </a:r>
                      <a:r>
                        <a:rPr lang="en-GB" sz="1000" kern="0" baseline="3000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</a:t>
                      </a:r>
                      <a:r>
                        <a:rPr lang="en-GB" sz="1000" kern="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Oct 2024  09:00-18:00</a:t>
                      </a:r>
                      <a:endParaRPr lang="de-DE" sz="1000" kern="1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36618" marR="36618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7105010"/>
                  </a:ext>
                </a:extLst>
              </a:tr>
              <a:tr h="129366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kern="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09:00-10:30 1</a:t>
                      </a:r>
                      <a:r>
                        <a:rPr lang="en-GB" sz="1000" kern="0" baseline="3000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</a:t>
                      </a:r>
                      <a:r>
                        <a:rPr lang="en-GB" sz="1000" kern="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Session - </a:t>
                      </a:r>
                      <a:r>
                        <a:rPr lang="en-GB" sz="1000" kern="0" dirty="0" err="1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Miniworkshop</a:t>
                      </a:r>
                      <a:endParaRPr lang="de-DE" sz="1000" kern="1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36618" marR="36618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0810147"/>
                  </a:ext>
                </a:extLst>
              </a:tr>
              <a:tr h="2655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ker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09:00</a:t>
                      </a:r>
                      <a:endParaRPr lang="de-DE" sz="1000" kern="1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36618" marR="36618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kern="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Welcome and introductions of participants</a:t>
                      </a:r>
                      <a:endParaRPr lang="de-DE" sz="1000" kern="1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36618" marR="36618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ker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C. Swart</a:t>
                      </a:r>
                      <a:endParaRPr lang="de-DE" sz="1000" kern="1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36618" marR="36618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3264184"/>
                  </a:ext>
                </a:extLst>
              </a:tr>
              <a:tr h="4018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ker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09:15</a:t>
                      </a:r>
                      <a:endParaRPr lang="de-DE" sz="1000" kern="1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36618" marR="36618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ker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IDMS for proteins and peptides: historical development and approaches</a:t>
                      </a:r>
                      <a:endParaRPr lang="de-DE" sz="1000" kern="1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36618" marR="36618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ker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G. O’Connor</a:t>
                      </a:r>
                      <a:endParaRPr lang="de-DE" sz="1000" kern="1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36618" marR="36618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6884941"/>
                  </a:ext>
                </a:extLst>
              </a:tr>
              <a:tr h="5380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ker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09:40</a:t>
                      </a:r>
                      <a:endParaRPr lang="de-DE" sz="1000" kern="1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36618" marR="36618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ker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Insights from the use of solution calibrants from three metrology institutes for the measurement of urine albumin via IDMS</a:t>
                      </a:r>
                      <a:endParaRPr lang="de-DE" sz="1000" kern="1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36618" marR="36618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ker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H. Tan</a:t>
                      </a:r>
                      <a:endParaRPr lang="de-DE" sz="1000" kern="1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36618" marR="36618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0150231"/>
                  </a:ext>
                </a:extLst>
              </a:tr>
              <a:tr h="4018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ker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10:05</a:t>
                      </a:r>
                      <a:endParaRPr lang="de-DE" sz="1000" kern="1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36618" marR="36618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kern="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Use of protein internal standard and its influence on the overall uncertainty</a:t>
                      </a:r>
                      <a:endParaRPr lang="de-DE" sz="1000" kern="1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36618" marR="36618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kern="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A. Green</a:t>
                      </a:r>
                      <a:endParaRPr lang="de-DE" sz="1000" kern="1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36618" marR="36618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5737163"/>
                  </a:ext>
                </a:extLst>
              </a:tr>
              <a:tr h="129366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800"/>
                        </a:spcAft>
                      </a:pPr>
                      <a:endParaRPr lang="de-DE" sz="1000" kern="1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36618" marR="36618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9169332"/>
                  </a:ext>
                </a:extLst>
              </a:tr>
              <a:tr h="129366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800"/>
                        </a:spcAft>
                      </a:pPr>
                      <a:r>
                        <a:rPr lang="en-GB" sz="1000" kern="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10:30 – 11:00 Coffee</a:t>
                      </a:r>
                      <a:endParaRPr lang="de-DE" sz="1000" kern="1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36618" marR="36618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5960959"/>
                  </a:ext>
                </a:extLst>
              </a:tr>
              <a:tr h="129366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800"/>
                        </a:spcAft>
                      </a:pPr>
                      <a:endParaRPr lang="de-DE" sz="1000" kern="1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36618" marR="36618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0899605"/>
                  </a:ext>
                </a:extLst>
              </a:tr>
              <a:tr h="129366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kern="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11:00-12:30 2</a:t>
                      </a:r>
                      <a:r>
                        <a:rPr lang="en-GB" sz="1000" kern="0" baseline="3000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nd</a:t>
                      </a:r>
                      <a:r>
                        <a:rPr lang="en-GB" sz="1000" kern="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Session - </a:t>
                      </a:r>
                      <a:r>
                        <a:rPr lang="en-GB" sz="1000" kern="0" dirty="0" err="1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Miniworkshop</a:t>
                      </a:r>
                      <a:endParaRPr lang="de-DE" sz="1000" kern="1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36618" marR="36618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3562566"/>
                  </a:ext>
                </a:extLst>
              </a:tr>
              <a:tr h="4018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ker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11:00</a:t>
                      </a:r>
                      <a:endParaRPr lang="de-DE" sz="1000" kern="1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36618" marR="36618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ker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Quantification of troponin using protein or peptide-based calibrators</a:t>
                      </a:r>
                      <a:endParaRPr lang="de-DE" sz="1000" kern="1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36618" marR="36618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ker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M. Öztug</a:t>
                      </a:r>
                      <a:endParaRPr lang="de-DE" sz="1000" kern="1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36618" marR="36618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8818767"/>
                  </a:ext>
                </a:extLst>
              </a:tr>
              <a:tr h="5380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ker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11:25</a:t>
                      </a:r>
                      <a:endParaRPr lang="de-DE" sz="1000" kern="1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36618" marR="36618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ker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Calibration of RMPs with peptides Vs recombinant proteins: the example of procalcitonin and pTau</a:t>
                      </a:r>
                      <a:endParaRPr lang="de-DE" sz="1000" kern="1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36618" marR="36618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ker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A. Boeuf, C. Giangrande</a:t>
                      </a:r>
                      <a:endParaRPr lang="de-DE" sz="1000" kern="1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36618" marR="36618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02754565"/>
                  </a:ext>
                </a:extLst>
              </a:tr>
              <a:tr h="5380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ker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11:50</a:t>
                      </a:r>
                      <a:endParaRPr lang="de-DE" sz="1000" kern="1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36618" marR="36618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Quantification of tHb in matrix with peptide and protein as calibrators: experience from CCQM P201</a:t>
                      </a:r>
                      <a:endParaRPr lang="de-DE" sz="1000" kern="1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36618" marR="36618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Yahui Liu</a:t>
                      </a:r>
                      <a:endParaRPr lang="de-DE" sz="1000" kern="1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36618" marR="36618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8696630"/>
                  </a:ext>
                </a:extLst>
              </a:tr>
              <a:tr h="2655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12:15</a:t>
                      </a:r>
                      <a:endParaRPr lang="de-DE" sz="1000" kern="1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36618" marR="36618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 and recommendations</a:t>
                      </a:r>
                      <a:endParaRPr lang="de-DE" sz="1000" kern="1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36618" marR="36618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all</a:t>
                      </a:r>
                      <a:endParaRPr lang="de-DE" sz="1000" kern="1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36618" marR="36618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4515172"/>
                  </a:ext>
                </a:extLst>
              </a:tr>
              <a:tr h="129366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de-DE" sz="1000" kern="1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36618" marR="36618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078258"/>
                  </a:ext>
                </a:extLst>
              </a:tr>
              <a:tr h="129366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kern="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12:30 – 13:30 Lunch</a:t>
                      </a:r>
                      <a:endParaRPr lang="de-DE" sz="1000" kern="1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36618" marR="36618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6295389"/>
                  </a:ext>
                </a:extLst>
              </a:tr>
              <a:tr h="129366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de-DE" sz="1000" kern="1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36618" marR="36618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4599300"/>
                  </a:ext>
                </a:extLst>
              </a:tr>
              <a:tr h="129366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ker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13:30-15:30 3</a:t>
                      </a:r>
                      <a:r>
                        <a:rPr lang="en-GB" sz="1000" kern="0" baseline="3000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rd</a:t>
                      </a:r>
                      <a:r>
                        <a:rPr lang="en-GB" sz="1000" ker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Session - Comparisons</a:t>
                      </a:r>
                      <a:endParaRPr lang="de-DE" sz="1000" kern="1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36618" marR="36618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3853396"/>
                  </a:ext>
                </a:extLst>
              </a:tr>
              <a:tr h="2655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ker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13:30</a:t>
                      </a:r>
                      <a:endParaRPr lang="de-DE" sz="1000" kern="1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36618" marR="36618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ker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Follow-up investigations HbA1c</a:t>
                      </a:r>
                      <a:endParaRPr lang="de-DE" sz="1000" kern="1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36618" marR="36618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ker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Q. Liu</a:t>
                      </a:r>
                      <a:endParaRPr lang="de-DE" sz="1000" kern="1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36618" marR="36618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9727554"/>
                  </a:ext>
                </a:extLst>
              </a:tr>
              <a:tr h="2655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14:00</a:t>
                      </a:r>
                      <a:endParaRPr lang="de-DE" sz="1000" kern="1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36618" marR="36618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ker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CMCs based on CCQM-K177</a:t>
                      </a:r>
                      <a:endParaRPr lang="de-DE" sz="1000" kern="1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36618" marR="36618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C. Arsene</a:t>
                      </a:r>
                      <a:endParaRPr lang="de-DE" sz="1000" kern="1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36618" marR="36618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4086649"/>
                  </a:ext>
                </a:extLst>
              </a:tr>
              <a:tr h="2655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14:20</a:t>
                      </a:r>
                      <a:endParaRPr lang="de-DE" sz="1000" kern="1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36618" marR="36618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Update on CCQM K186/P238</a:t>
                      </a:r>
                      <a:endParaRPr lang="de-DE" sz="1000" kern="1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36618" marR="36618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C. Brauckmann</a:t>
                      </a:r>
                      <a:endParaRPr lang="de-DE" sz="1000" kern="1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36618" marR="36618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7425193"/>
                  </a:ext>
                </a:extLst>
              </a:tr>
              <a:tr h="2655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14:40</a:t>
                      </a:r>
                      <a:endParaRPr lang="de-DE" sz="1000" kern="1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36618" marR="36618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Update on CCQM K115d/P55.2d</a:t>
                      </a:r>
                      <a:endParaRPr lang="de-DE" sz="1000" kern="1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36618" marR="36618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G. Martos</a:t>
                      </a:r>
                      <a:endParaRPr lang="de-DE" sz="1000" kern="1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36618" marR="36618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2351576"/>
                  </a:ext>
                </a:extLst>
              </a:tr>
              <a:tr h="2655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15:00</a:t>
                      </a:r>
                      <a:endParaRPr lang="de-DE" sz="1000" kern="1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36618" marR="36618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Fire drill exercise</a:t>
                      </a:r>
                      <a:endParaRPr lang="de-DE" sz="1000" kern="1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36618" marR="36618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J. Melanson, G. O’Connor</a:t>
                      </a:r>
                      <a:endParaRPr lang="de-DE" sz="1000" kern="1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36618" marR="36618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8197453"/>
                  </a:ext>
                </a:extLst>
              </a:tr>
              <a:tr h="129366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ker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15:30-16:00 Afternoon tea</a:t>
                      </a:r>
                      <a:endParaRPr lang="de-DE" sz="1000" kern="1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36618" marR="36618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761241"/>
                  </a:ext>
                </a:extLst>
              </a:tr>
              <a:tr h="129366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ker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16:00-17:30 4</a:t>
                      </a:r>
                      <a:r>
                        <a:rPr lang="en-GB" sz="1000" kern="0" baseline="3000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</a:t>
                      </a:r>
                      <a:r>
                        <a:rPr lang="en-GB" sz="1000" ker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Session – Task groups</a:t>
                      </a:r>
                      <a:endParaRPr lang="de-DE" sz="1000" kern="1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36618" marR="36618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5340047"/>
                  </a:ext>
                </a:extLst>
              </a:tr>
              <a:tr h="2655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ker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16:00</a:t>
                      </a:r>
                      <a:endParaRPr lang="de-DE" sz="1000" kern="1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36618" marR="36618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ker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Update task group on food</a:t>
                      </a:r>
                      <a:endParaRPr lang="de-DE" sz="1000" kern="1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36618" marR="36618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ker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C. Portesi</a:t>
                      </a:r>
                      <a:endParaRPr lang="de-DE" sz="1000" kern="1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36618" marR="36618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5980078"/>
                  </a:ext>
                </a:extLst>
              </a:tr>
              <a:tr h="2655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16:20</a:t>
                      </a:r>
                      <a:endParaRPr lang="de-DE" sz="1000" kern="1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36618" marR="36618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Task group I (purity)</a:t>
                      </a:r>
                      <a:endParaRPr lang="de-DE" sz="1000" kern="1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36618" marR="36618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R. Josephs</a:t>
                      </a:r>
                      <a:endParaRPr lang="de-DE" sz="1000" kern="1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36618" marR="36618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5980058"/>
                  </a:ext>
                </a:extLst>
              </a:tr>
              <a:tr h="2655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16:40</a:t>
                      </a:r>
                      <a:endParaRPr lang="de-DE" sz="1000" kern="1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36618" marR="36618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Task group II (matrix)</a:t>
                      </a:r>
                      <a:endParaRPr lang="de-DE" sz="1000" kern="1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36618" marR="36618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C. Arsene</a:t>
                      </a:r>
                      <a:endParaRPr lang="de-DE" sz="1000" kern="1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36618" marR="36618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3079632"/>
                  </a:ext>
                </a:extLst>
              </a:tr>
              <a:tr h="4018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17:00</a:t>
                      </a:r>
                      <a:endParaRPr lang="de-DE" sz="1000" kern="1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36618" marR="36618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Task group III (structure)</a:t>
                      </a:r>
                      <a:endParaRPr lang="de-DE" sz="1000" kern="1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36618" marR="36618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M. </a:t>
                      </a:r>
                      <a:r>
                        <a:rPr lang="en-US" sz="1000" kern="0" dirty="0" err="1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Ryadnov</a:t>
                      </a:r>
                      <a:r>
                        <a:rPr lang="en-US" sz="1000" kern="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L. Wu</a:t>
                      </a:r>
                      <a:endParaRPr lang="de-DE" sz="1000" kern="1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36618" marR="36618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3910532"/>
                  </a:ext>
                </a:extLst>
              </a:tr>
              <a:tr h="2655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17:20</a:t>
                      </a:r>
                      <a:endParaRPr lang="de-DE" sz="1000" kern="1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36618" marR="36618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Closing for the day</a:t>
                      </a:r>
                      <a:endParaRPr lang="de-DE" sz="1000" kern="1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36618" marR="36618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C. Swart</a:t>
                      </a:r>
                      <a:endParaRPr lang="de-DE" sz="1000" kern="1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36618" marR="36618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84230676"/>
                  </a:ext>
                </a:extLst>
              </a:tr>
              <a:tr h="2655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de-DE" sz="1000" kern="1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36618" marR="36618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de-DE" sz="1000" kern="1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36618" marR="36618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de-DE" sz="1000" kern="1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36618" marR="36618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2416340"/>
                  </a:ext>
                </a:extLst>
              </a:tr>
              <a:tr h="129366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kern="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18:30 Welcome Reception </a:t>
                      </a:r>
                      <a:endParaRPr lang="de-DE" sz="1000" kern="1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36618" marR="36618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242484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 bwMode="auto">
          <a:xfrm>
            <a:off x="755848" y="917743"/>
            <a:ext cx="4726796" cy="3014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de-DE" sz="1359" b="1" dirty="0">
                <a:latin typeface="Calibri"/>
                <a:ea typeface="Calibri"/>
                <a:cs typeface="Times New Roman"/>
              </a:rPr>
              <a:t>CCQM-PAWG Autumn Meeting 2024</a:t>
            </a:r>
            <a:endParaRPr lang="en-GB" sz="1359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919513" y="287781"/>
            <a:ext cx="1997767" cy="422841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44F6000A-7166-1C83-4F5A-936B7F5DF227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4019"/>
          <a:stretch/>
        </p:blipFill>
        <p:spPr>
          <a:xfrm>
            <a:off x="3927613" y="287781"/>
            <a:ext cx="1047134" cy="422841"/>
          </a:xfrm>
          <a:prstGeom prst="rect">
            <a:avLst/>
          </a:prstGeom>
        </p:spPr>
      </p:pic>
      <p:graphicFrame>
        <p:nvGraphicFramePr>
          <p:cNvPr id="2" name="Tabelle 1">
            <a:extLst>
              <a:ext uri="{FF2B5EF4-FFF2-40B4-BE49-F238E27FC236}">
                <a16:creationId xmlns:a16="http://schemas.microsoft.com/office/drawing/2014/main" id="{4AF0091F-0EFE-7FAE-C158-9B346335E3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1182574"/>
              </p:ext>
            </p:extLst>
          </p:nvPr>
        </p:nvGraphicFramePr>
        <p:xfrm>
          <a:off x="580103" y="1426357"/>
          <a:ext cx="4798144" cy="75205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27587">
                  <a:extLst>
                    <a:ext uri="{9D8B030D-6E8A-4147-A177-3AD203B41FA5}">
                      <a16:colId xmlns:a16="http://schemas.microsoft.com/office/drawing/2014/main" val="301645785"/>
                    </a:ext>
                  </a:extLst>
                </a:gridCol>
                <a:gridCol w="2910349">
                  <a:extLst>
                    <a:ext uri="{9D8B030D-6E8A-4147-A177-3AD203B41FA5}">
                      <a16:colId xmlns:a16="http://schemas.microsoft.com/office/drawing/2014/main" val="769772469"/>
                    </a:ext>
                  </a:extLst>
                </a:gridCol>
                <a:gridCol w="1160208">
                  <a:extLst>
                    <a:ext uri="{9D8B030D-6E8A-4147-A177-3AD203B41FA5}">
                      <a16:colId xmlns:a16="http://schemas.microsoft.com/office/drawing/2014/main" val="802151967"/>
                    </a:ext>
                  </a:extLst>
                </a:gridCol>
              </a:tblGrid>
              <a:tr h="164481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ker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Tuesday 8</a:t>
                      </a:r>
                      <a:r>
                        <a:rPr lang="en-GB" sz="1000" kern="0" baseline="3000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</a:t>
                      </a:r>
                      <a:r>
                        <a:rPr lang="en-GB" sz="1000" ker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Oct 2024  09:00-16:45 (CET)</a:t>
                      </a:r>
                      <a:endParaRPr lang="de-DE" sz="1000" kern="1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46831" marR="4683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de-DE" sz="1000" kern="1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46831" marR="4683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23103073"/>
                  </a:ext>
                </a:extLst>
              </a:tr>
              <a:tr h="164481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ker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09:00-10:30 1</a:t>
                      </a:r>
                      <a:r>
                        <a:rPr lang="en-GB" sz="1000" kern="0" baseline="3000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</a:t>
                      </a:r>
                      <a:r>
                        <a:rPr lang="en-GB" sz="1000" ker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Session – scientific presentations</a:t>
                      </a:r>
                      <a:endParaRPr lang="de-DE" sz="1000" kern="1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46831" marR="4683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de-DE" sz="1000" kern="1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46831" marR="4683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4342577"/>
                  </a:ext>
                </a:extLst>
              </a:tr>
              <a:tr h="5454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09:00</a:t>
                      </a:r>
                      <a:endParaRPr lang="de-DE" sz="1000" kern="1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46831" marR="4683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ker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Discovery of pharmabiotics from human gut microbiome </a:t>
                      </a:r>
                      <a:endParaRPr lang="de-DE" sz="1000" kern="1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46831" marR="4683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D. Kang</a:t>
                      </a:r>
                      <a:endParaRPr lang="de-DE" sz="1000" kern="1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46831" marR="4683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9379062"/>
                  </a:ext>
                </a:extLst>
              </a:tr>
              <a:tr h="4522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ker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09:30</a:t>
                      </a:r>
                      <a:endParaRPr lang="de-DE" sz="1000" kern="1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46831" marR="4683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Absolute quantification of active protein by SPR and digital ELISA</a:t>
                      </a:r>
                      <a:endParaRPr lang="de-DE" sz="1000" kern="1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46831" marR="4683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Liqing Wu</a:t>
                      </a:r>
                      <a:endParaRPr lang="de-DE" sz="1000" kern="1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46831" marR="4683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7654648"/>
                  </a:ext>
                </a:extLst>
              </a:tr>
              <a:tr h="34403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10:00</a:t>
                      </a:r>
                      <a:endParaRPr lang="de-DE" sz="1000" kern="1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46831" marR="4683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Structure related measurements</a:t>
                      </a:r>
                      <a:endParaRPr lang="de-DE" sz="1000" kern="1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46831" marR="4683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Max </a:t>
                      </a:r>
                      <a:r>
                        <a:rPr lang="en-US" sz="1000" kern="0" dirty="0" err="1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Ryadnov</a:t>
                      </a:r>
                      <a:endParaRPr lang="de-DE" sz="1000" kern="1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46831" marR="4683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2992051"/>
                  </a:ext>
                </a:extLst>
              </a:tr>
              <a:tr h="164481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de-DE" sz="1000" kern="1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46831" marR="4683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4637182"/>
                  </a:ext>
                </a:extLst>
              </a:tr>
              <a:tr h="164481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kern="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10:30 – 11:00 Coffee</a:t>
                      </a:r>
                      <a:endParaRPr lang="de-DE" sz="1000" kern="1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46831" marR="4683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de-DE" sz="1000" kern="1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46831" marR="4683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17890"/>
                  </a:ext>
                </a:extLst>
              </a:tr>
              <a:tr h="164481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de-DE" sz="1000" kern="1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46831" marR="4683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6110893"/>
                  </a:ext>
                </a:extLst>
              </a:tr>
              <a:tr h="337673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kern="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11:00-12:30 2</a:t>
                      </a:r>
                      <a:r>
                        <a:rPr lang="en-GB" sz="1000" kern="0" baseline="3000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nd</a:t>
                      </a:r>
                      <a:r>
                        <a:rPr lang="en-GB" sz="1000" kern="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Session - scientific presentations</a:t>
                      </a:r>
                      <a:r>
                        <a:rPr lang="en-US" sz="1000" kern="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and </a:t>
                      </a:r>
                      <a:r>
                        <a:rPr lang="en-GB" sz="1000" kern="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digitalisation</a:t>
                      </a:r>
                      <a:endParaRPr lang="de-DE" sz="1000" kern="1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46831" marR="4683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de-DE" sz="1000" kern="1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46831" marR="4683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71440250"/>
                  </a:ext>
                </a:extLst>
              </a:tr>
              <a:tr h="5553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kern="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11:00</a:t>
                      </a:r>
                      <a:endParaRPr lang="de-DE" sz="1000" kern="1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46831" marR="4683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Characterization and Quantification of Monoclonal Antibodies by IDMS and ES-DMA-CPC</a:t>
                      </a:r>
                      <a:endParaRPr lang="de-DE" sz="1000" kern="1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46831" marR="4683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Wei Mi</a:t>
                      </a:r>
                      <a:endParaRPr lang="de-DE" sz="1000" kern="1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46831" marR="4683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1142314"/>
                  </a:ext>
                </a:extLst>
              </a:tr>
              <a:tr h="33767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11:30</a:t>
                      </a:r>
                      <a:endParaRPr lang="de-DE" sz="1000" kern="1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46831" marR="4683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ker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Use of the digital expert</a:t>
                      </a:r>
                      <a:endParaRPr lang="de-DE" sz="1000" kern="1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46831" marR="4683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ker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D. Hutzschenreuther</a:t>
                      </a:r>
                      <a:endParaRPr lang="de-DE" sz="1000" kern="1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46831" marR="4683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1527675"/>
                  </a:ext>
                </a:extLst>
              </a:tr>
              <a:tr h="4194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12:15</a:t>
                      </a:r>
                      <a:endParaRPr lang="de-DE" sz="1000" kern="1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46831" marR="4683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Digitalization experience in protein measurement in NIM</a:t>
                      </a:r>
                      <a:endParaRPr lang="de-DE" sz="1000" kern="1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46831" marR="4683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 dirty="0" err="1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Liqing</a:t>
                      </a:r>
                      <a:r>
                        <a:rPr lang="en-US" sz="1000" kern="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Wu</a:t>
                      </a:r>
                      <a:endParaRPr lang="de-DE" sz="1000" kern="1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46831" marR="4683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2686362"/>
                  </a:ext>
                </a:extLst>
              </a:tr>
              <a:tr h="164481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de-DE" sz="1000" kern="1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46831" marR="4683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3099401"/>
                  </a:ext>
                </a:extLst>
              </a:tr>
              <a:tr h="164481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kern="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12:30- 13:30 Lunch</a:t>
                      </a:r>
                      <a:endParaRPr lang="de-DE" sz="1000" kern="1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46831" marR="4683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de-DE" sz="1000" kern="1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46831" marR="4683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5965378"/>
                  </a:ext>
                </a:extLst>
              </a:tr>
              <a:tr h="164481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de-DE" sz="1000" kern="1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46831" marR="4683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6262441"/>
                  </a:ext>
                </a:extLst>
              </a:tr>
              <a:tr h="164481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ker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13:30-15:00 3</a:t>
                      </a:r>
                      <a:r>
                        <a:rPr lang="en-GB" sz="1000" kern="0" baseline="3000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rd</a:t>
                      </a:r>
                      <a:r>
                        <a:rPr lang="en-GB" sz="1000" ker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Session - strategy</a:t>
                      </a:r>
                      <a:endParaRPr lang="de-DE" sz="1000" kern="1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46831" marR="4683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de-DE" sz="1000" kern="1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46831" marR="4683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5821350"/>
                  </a:ext>
                </a:extLst>
              </a:tr>
              <a:tr h="16448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13:30</a:t>
                      </a:r>
                      <a:endParaRPr lang="de-DE" sz="1000" kern="1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46831" marR="4683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ker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Strategy</a:t>
                      </a:r>
                      <a:endParaRPr lang="de-DE" sz="1000" kern="1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46831" marR="4683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ker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C. Swart, all</a:t>
                      </a:r>
                      <a:endParaRPr lang="de-DE" sz="1000" kern="1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46831" marR="4683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6527436"/>
                  </a:ext>
                </a:extLst>
              </a:tr>
              <a:tr h="16448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ker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14:00</a:t>
                      </a:r>
                      <a:endParaRPr lang="de-DE" sz="1000" kern="1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46831" marR="4683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ker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CMC Guidelines</a:t>
                      </a:r>
                      <a:endParaRPr lang="de-DE" sz="1000" kern="1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46831" marR="4683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ker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C. Swart, all</a:t>
                      </a:r>
                      <a:endParaRPr lang="de-DE" sz="1000" kern="1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46831" marR="4683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2245199"/>
                  </a:ext>
                </a:extLst>
              </a:tr>
              <a:tr h="33767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14:30</a:t>
                      </a:r>
                      <a:endParaRPr lang="de-DE" sz="1000" kern="1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46831" marR="4683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Uncertainty evaluation issues</a:t>
                      </a:r>
                      <a:endParaRPr lang="de-DE" sz="1000" kern="1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46831" marR="4683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 dirty="0" err="1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Liqing</a:t>
                      </a:r>
                      <a:r>
                        <a:rPr lang="en-US" sz="1000" kern="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Wu, all</a:t>
                      </a:r>
                      <a:endParaRPr lang="de-DE" sz="1000" kern="1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46831" marR="4683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7074967"/>
                  </a:ext>
                </a:extLst>
              </a:tr>
              <a:tr h="164481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de-DE" sz="1000" kern="1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46831" marR="4683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6867293"/>
                  </a:ext>
                </a:extLst>
              </a:tr>
              <a:tr h="164481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kern="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15:00-15:30 Coffee</a:t>
                      </a:r>
                      <a:endParaRPr lang="de-DE" sz="1000" kern="1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46831" marR="4683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de-DE" sz="1000" kern="1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46831" marR="4683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68886772"/>
                  </a:ext>
                </a:extLst>
              </a:tr>
              <a:tr h="164481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de-DE" sz="1000" kern="1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46831" marR="4683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8864276"/>
                  </a:ext>
                </a:extLst>
              </a:tr>
              <a:tr h="164481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ker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15:30-16:45 4</a:t>
                      </a:r>
                      <a:r>
                        <a:rPr lang="en-GB" sz="1000" kern="0" baseline="3000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</a:t>
                      </a:r>
                      <a:r>
                        <a:rPr lang="en-GB" sz="1000" ker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Session</a:t>
                      </a:r>
                      <a:r>
                        <a:rPr lang="en-US" sz="1000" ker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- planning and other issues</a:t>
                      </a:r>
                      <a:endParaRPr lang="de-DE" sz="1000" kern="1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46831" marR="4683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de-DE" sz="1000" kern="1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46831" marR="4683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91745838"/>
                  </a:ext>
                </a:extLst>
              </a:tr>
              <a:tr h="33767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15:30</a:t>
                      </a:r>
                      <a:endParaRPr lang="de-DE" sz="1000" kern="1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46831" marR="4683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Planning of upcoming workshops</a:t>
                      </a:r>
                      <a:endParaRPr lang="de-DE" sz="1000" kern="1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46831" marR="4683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all</a:t>
                      </a:r>
                      <a:endParaRPr lang="de-DE" sz="1000" kern="1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46831" marR="4683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0392982"/>
                  </a:ext>
                </a:extLst>
              </a:tr>
              <a:tr h="33767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16:00</a:t>
                      </a:r>
                      <a:endParaRPr lang="de-DE" sz="1000" kern="1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46831" marR="4683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Update of VAMAS projects</a:t>
                      </a:r>
                      <a:endParaRPr lang="de-DE" sz="1000" kern="1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46831" marR="4683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Max Ryadnov</a:t>
                      </a:r>
                      <a:endParaRPr lang="de-DE" sz="1000" kern="1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46831" marR="4683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25933508"/>
                  </a:ext>
                </a:extLst>
              </a:tr>
              <a:tr h="5376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16:15</a:t>
                      </a:r>
                      <a:endParaRPr lang="de-DE" sz="1000" kern="1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46831" marR="4683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Update of regional and NMIs’ metrology activities (ACRM,APMP......)</a:t>
                      </a:r>
                      <a:endParaRPr lang="de-DE" sz="1000" kern="1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46831" marR="4683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ker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Tomoya Kinumi</a:t>
                      </a:r>
                      <a:r>
                        <a:rPr lang="zh-CN" sz="1000" ker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、</a:t>
                      </a:r>
                      <a:r>
                        <a:rPr lang="en-US" sz="1000" ker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D. Kang, all ......</a:t>
                      </a:r>
                      <a:endParaRPr lang="de-DE" sz="1000" kern="1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46831" marR="4683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28245"/>
                  </a:ext>
                </a:extLst>
              </a:tr>
              <a:tr h="5108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ker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16:30</a:t>
                      </a:r>
                      <a:endParaRPr lang="de-DE" sz="1000" kern="1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46831" marR="4683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kern="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Other issues, wrap up and closing of the meeting</a:t>
                      </a:r>
                      <a:endParaRPr lang="de-DE" sz="1000" kern="1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46831" marR="4683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kern="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C. Swart</a:t>
                      </a:r>
                      <a:r>
                        <a:rPr lang="en-US" sz="1000" kern="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all</a:t>
                      </a:r>
                      <a:endParaRPr lang="de-DE" sz="1000" kern="1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46831" marR="4683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25330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176187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Facet">
      <a:majorFont>
        <a:latin typeface="Trebuchet MS"/>
        <a:ea typeface="Arial"/>
        <a:cs typeface="Arial"/>
      </a:majorFont>
      <a:minorFont>
        <a:latin typeface="Trebuchet MS"/>
        <a:ea typeface="Arial"/>
        <a:cs typeface="Arial"/>
      </a:minorFont>
    </a:fontScheme>
    <a:fmtScheme name="Facet"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Facet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">
      <a:majorFont>
        <a:latin typeface="Trebuchet MS"/>
        <a:ea typeface="Arial"/>
        <a:cs typeface="Arial"/>
      </a:majorFont>
      <a:minorFont>
        <a:latin typeface="Trebuchet MS"/>
        <a:ea typeface="Arial"/>
        <a:cs typeface="Arial"/>
      </a:minorFont>
    </a:fontScheme>
    <a:fmtScheme name="Facet"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449</Words>
  <Application>Microsoft Office PowerPoint</Application>
  <DocSecurity>0</DocSecurity>
  <PresentationFormat>A4-Papier (210 x 297 mm)</PresentationFormat>
  <Paragraphs>115</Paragraphs>
  <Slides>2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7" baseType="lpstr">
      <vt:lpstr>Arial</vt:lpstr>
      <vt:lpstr>Calibri</vt:lpstr>
      <vt:lpstr>Trebuchet MS</vt:lpstr>
      <vt:lpstr>Wingdings 3</vt:lpstr>
      <vt:lpstr>Facet</vt:lpstr>
      <vt:lpstr>PowerPoint-Präsentation</vt:lpstr>
      <vt:lpstr>PowerPoint-Präsentation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Maria Esmeralda Valiente Conejero</dc:creator>
  <cp:keywords/>
  <dc:description/>
  <cp:lastModifiedBy>Claudia Swart</cp:lastModifiedBy>
  <cp:revision>75</cp:revision>
  <dcterms:created xsi:type="dcterms:W3CDTF">2023-03-13T10:06:07Z</dcterms:created>
  <dcterms:modified xsi:type="dcterms:W3CDTF">2024-09-12T13:54:38Z</dcterms:modified>
  <cp:category/>
  <dc:identifier/>
  <cp:contentStatus/>
  <dc:language/>
  <cp:version/>
</cp:coreProperties>
</file>